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3"/>
  </p:notesMasterIdLst>
  <p:sldIdLst>
    <p:sldId id="256" r:id="rId2"/>
    <p:sldId id="258" r:id="rId3"/>
    <p:sldId id="260" r:id="rId4"/>
    <p:sldId id="312" r:id="rId5"/>
    <p:sldId id="311" r:id="rId6"/>
    <p:sldId id="261" r:id="rId7"/>
    <p:sldId id="313" r:id="rId8"/>
    <p:sldId id="314" r:id="rId9"/>
    <p:sldId id="315" r:id="rId10"/>
    <p:sldId id="273" r:id="rId11"/>
    <p:sldId id="289" r:id="rId12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14"/>
      <p:bold r:id="rId15"/>
      <p:italic r:id="rId16"/>
      <p:boldItalic r:id="rId17"/>
    </p:embeddedFont>
    <p:embeddedFont>
      <p:font typeface="Barlow Semi Condensed SemiBold" panose="00000706000000000000" pitchFamily="2" charset="0"/>
      <p:regular r:id="rId18"/>
      <p:bold r:id="rId19"/>
      <p:italic r:id="rId20"/>
      <p:boldItalic r:id="rId21"/>
    </p:embeddedFont>
    <p:embeddedFont>
      <p:font typeface="Cutive Mono" panose="020B0604020202020204" charset="0"/>
      <p:regular r:id="rId22"/>
    </p:embeddedFont>
    <p:embeddedFont>
      <p:font typeface="Nasalization Rg" panose="020B0604020202020204" pitchFamily="3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69B556-174A-45EF-8171-58D395740873}">
  <a:tblStyle styleId="{2B69B556-174A-45EF-8171-58D3957408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g99f2f57a71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3" name="Google Shape;1813;g99f2f57a71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6" name="Google Shape;4566;g99f2f57a7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7" name="Google Shape;4567;g99f2f57a71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3633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6187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11899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54563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079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13118"/>
            </a:avLst>
          </a:prstGeom>
          <a:solidFill>
            <a:schemeClr val="accen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95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3A4C8C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704850" y="1150900"/>
            <a:ext cx="4862400" cy="25896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699900" y="4188325"/>
            <a:ext cx="5481900" cy="4263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258075" y="253950"/>
            <a:ext cx="6209400" cy="690300"/>
          </a:xfrm>
          <a:prstGeom prst="round2SameRect">
            <a:avLst>
              <a:gd name="adj1" fmla="val 0"/>
              <a:gd name="adj2" fmla="val 3725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8"/>
          <p:cNvSpPr/>
          <p:nvPr/>
        </p:nvSpPr>
        <p:spPr>
          <a:xfrm>
            <a:off x="260700" y="260850"/>
            <a:ext cx="8635500" cy="4621800"/>
          </a:xfrm>
          <a:prstGeom prst="roundRect">
            <a:avLst>
              <a:gd name="adj" fmla="val 5329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760000" algn="bl" rotWithShape="0">
              <a:srgbClr val="231F20">
                <a:alpha val="23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28"/>
          <p:cNvSpPr/>
          <p:nvPr/>
        </p:nvSpPr>
        <p:spPr>
          <a:xfrm rot="10800000">
            <a:off x="258150" y="253950"/>
            <a:ext cx="8638200" cy="690300"/>
          </a:xfrm>
          <a:prstGeom prst="round2SameRect">
            <a:avLst>
              <a:gd name="adj1" fmla="val 0"/>
              <a:gd name="adj2" fmla="val 3623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8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8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8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8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8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BB231A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8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BB231A">
              <a:alpha val="29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8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BB231A">
              <a:alpha val="52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8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BB231A">
              <a:alpha val="826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13118"/>
            </a:avLst>
          </a:prstGeom>
          <a:solidFill>
            <a:schemeClr val="accent4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9574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BB231A">
              <a:alpha val="29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BB231A">
              <a:alpha val="52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 rot="10800000">
            <a:off x="258075" y="253950"/>
            <a:ext cx="6209400" cy="690300"/>
          </a:xfrm>
          <a:prstGeom prst="round2SameRect">
            <a:avLst>
              <a:gd name="adj1" fmla="val 0"/>
              <a:gd name="adj2" fmla="val 3725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859775" y="253950"/>
            <a:ext cx="3256497" cy="4628758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BB231A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1503060" y="253950"/>
            <a:ext cx="3256497" cy="4628758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BB231A">
              <a:alpha val="29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2204446" y="253950"/>
            <a:ext cx="3256497" cy="4628758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BB231A">
              <a:alpha val="52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2913147" y="253950"/>
            <a:ext cx="3256497" cy="4628758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BB231A">
              <a:alpha val="826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8142561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BB231A">
              <a:alpha val="826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ctrTitle"/>
          </p:nvPr>
        </p:nvSpPr>
        <p:spPr>
          <a:xfrm>
            <a:off x="704850" y="2154775"/>
            <a:ext cx="5464800" cy="14403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 hasCustomPrompt="1"/>
          </p:nvPr>
        </p:nvSpPr>
        <p:spPr>
          <a:xfrm>
            <a:off x="791311" y="971975"/>
            <a:ext cx="2458200" cy="11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704850" y="4000500"/>
            <a:ext cx="3839400" cy="619800"/>
          </a:xfrm>
          <a:prstGeom prst="rect">
            <a:avLst/>
          </a:prstGeom>
          <a:solidFill>
            <a:srgbClr val="FFFFFF">
              <a:alpha val="1955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7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13118"/>
            </a:avLst>
          </a:prstGeom>
          <a:solidFill>
            <a:schemeClr val="dk2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7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7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7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7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/>
          <p:cNvSpPr txBox="1">
            <a:spLocks noGrp="1"/>
          </p:cNvSpPr>
          <p:nvPr>
            <p:ph type="subTitle" idx="1"/>
          </p:nvPr>
        </p:nvSpPr>
        <p:spPr>
          <a:xfrm>
            <a:off x="699900" y="2423650"/>
            <a:ext cx="5010900" cy="21909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93" name="Google Shape;93;p7"/>
          <p:cNvSpPr/>
          <p:nvPr/>
        </p:nvSpPr>
        <p:spPr>
          <a:xfrm rot="10800000">
            <a:off x="258075" y="253950"/>
            <a:ext cx="6209400" cy="690300"/>
          </a:xfrm>
          <a:prstGeom prst="round2SameRect">
            <a:avLst>
              <a:gd name="adj1" fmla="val 0"/>
              <a:gd name="adj2" fmla="val 3725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51843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7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7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7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7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"/>
          <p:cNvSpPr/>
          <p:nvPr/>
        </p:nvSpPr>
        <p:spPr>
          <a:xfrm rot="-4635504">
            <a:off x="-472184" y="-924985"/>
            <a:ext cx="5738718" cy="7494436"/>
          </a:xfrm>
          <a:prstGeom prst="rect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0"/>
          <p:cNvSpPr/>
          <p:nvPr/>
        </p:nvSpPr>
        <p:spPr>
          <a:xfrm rot="10800000">
            <a:off x="258150" y="253950"/>
            <a:ext cx="8638200" cy="690300"/>
          </a:xfrm>
          <a:prstGeom prst="round2SameRect">
            <a:avLst>
              <a:gd name="adj1" fmla="val 0"/>
              <a:gd name="adj2" fmla="val 3623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0"/>
          <p:cNvSpPr/>
          <p:nvPr/>
        </p:nvSpPr>
        <p:spPr>
          <a:xfrm rot="10800000">
            <a:off x="461000" y="4895025"/>
            <a:ext cx="8232600" cy="267600"/>
          </a:xfrm>
          <a:prstGeom prst="rect">
            <a:avLst/>
          </a:prstGeom>
          <a:gradFill>
            <a:gsLst>
              <a:gs pos="0">
                <a:srgbClr val="231F20">
                  <a:alpha val="9803"/>
                </a:srgbClr>
              </a:gs>
              <a:gs pos="100000">
                <a:srgbClr val="F1F1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3867000" cy="2521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10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0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0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0"/>
          <p:cNvSpPr/>
          <p:nvPr/>
        </p:nvSpPr>
        <p:spPr>
          <a:xfrm>
            <a:off x="0" y="0"/>
            <a:ext cx="9143732" cy="5143313"/>
          </a:xfrm>
          <a:custGeom>
            <a:avLst/>
            <a:gdLst/>
            <a:ahLst/>
            <a:cxnLst/>
            <a:rect l="l" t="t" r="r" b="b"/>
            <a:pathLst>
              <a:path w="285474" h="160578" extrusionOk="0">
                <a:moveTo>
                  <a:pt x="270067" y="8038"/>
                </a:moveTo>
                <a:cubicBezTo>
                  <a:pt x="274304" y="8038"/>
                  <a:pt x="277748" y="11481"/>
                  <a:pt x="277748" y="15728"/>
                </a:cubicBezTo>
                <a:lnTo>
                  <a:pt x="277748" y="144877"/>
                </a:lnTo>
                <a:cubicBezTo>
                  <a:pt x="277748" y="149123"/>
                  <a:pt x="274304" y="152558"/>
                  <a:pt x="270067" y="152558"/>
                </a:cubicBezTo>
                <a:lnTo>
                  <a:pt x="15710" y="152558"/>
                </a:lnTo>
                <a:cubicBezTo>
                  <a:pt x="11464" y="152558"/>
                  <a:pt x="8020" y="149123"/>
                  <a:pt x="8020" y="144877"/>
                </a:cubicBezTo>
                <a:lnTo>
                  <a:pt x="8020" y="15728"/>
                </a:lnTo>
                <a:cubicBezTo>
                  <a:pt x="8020" y="11481"/>
                  <a:pt x="11464" y="8038"/>
                  <a:pt x="15710" y="8038"/>
                </a:cubicBezTo>
                <a:close/>
                <a:moveTo>
                  <a:pt x="0" y="0"/>
                </a:moveTo>
                <a:lnTo>
                  <a:pt x="0" y="160578"/>
                </a:lnTo>
                <a:lnTo>
                  <a:pt x="285473" y="160578"/>
                </a:lnTo>
                <a:lnTo>
                  <a:pt x="28547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bg>
      <p:bgPr>
        <a:solidFill>
          <a:schemeClr val="dk2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3"/>
          <p:cNvSpPr/>
          <p:nvPr/>
        </p:nvSpPr>
        <p:spPr>
          <a:xfrm>
            <a:off x="260700" y="260850"/>
            <a:ext cx="8635500" cy="4621800"/>
          </a:xfrm>
          <a:prstGeom prst="roundRect">
            <a:avLst>
              <a:gd name="adj" fmla="val 5329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76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3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3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3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3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3"/>
          <p:cNvSpPr/>
          <p:nvPr/>
        </p:nvSpPr>
        <p:spPr>
          <a:xfrm rot="10800000">
            <a:off x="258150" y="253950"/>
            <a:ext cx="8638200" cy="690300"/>
          </a:xfrm>
          <a:prstGeom prst="round2SameRect">
            <a:avLst>
              <a:gd name="adj1" fmla="val 0"/>
              <a:gd name="adj2" fmla="val 3623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77391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title" idx="2"/>
          </p:nvPr>
        </p:nvSpPr>
        <p:spPr>
          <a:xfrm>
            <a:off x="2140045" y="1949550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1"/>
          </p:nvPr>
        </p:nvSpPr>
        <p:spPr>
          <a:xfrm>
            <a:off x="2126771" y="2459875"/>
            <a:ext cx="2185200" cy="7215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3" hasCustomPrompt="1"/>
          </p:nvPr>
        </p:nvSpPr>
        <p:spPr>
          <a:xfrm>
            <a:off x="704850" y="1949550"/>
            <a:ext cx="1384800" cy="11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88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 txBox="1">
            <a:spLocks noGrp="1"/>
          </p:cNvSpPr>
          <p:nvPr>
            <p:ph type="title" idx="4"/>
          </p:nvPr>
        </p:nvSpPr>
        <p:spPr>
          <a:xfrm>
            <a:off x="6131995" y="1949550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5"/>
          </p:nvPr>
        </p:nvSpPr>
        <p:spPr>
          <a:xfrm>
            <a:off x="6118721" y="2459875"/>
            <a:ext cx="2185200" cy="7215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 idx="6" hasCustomPrompt="1"/>
          </p:nvPr>
        </p:nvSpPr>
        <p:spPr>
          <a:xfrm>
            <a:off x="4696800" y="1949550"/>
            <a:ext cx="1384800" cy="11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88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13"/>
          <p:cNvSpPr txBox="1">
            <a:spLocks noGrp="1"/>
          </p:cNvSpPr>
          <p:nvPr>
            <p:ph type="title" idx="7"/>
          </p:nvPr>
        </p:nvSpPr>
        <p:spPr>
          <a:xfrm>
            <a:off x="2140045" y="3386375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8"/>
          </p:nvPr>
        </p:nvSpPr>
        <p:spPr>
          <a:xfrm>
            <a:off x="2126771" y="3896700"/>
            <a:ext cx="2185200" cy="7215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9" hasCustomPrompt="1"/>
          </p:nvPr>
        </p:nvSpPr>
        <p:spPr>
          <a:xfrm>
            <a:off x="704850" y="3386375"/>
            <a:ext cx="1384800" cy="11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88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3"/>
          </p:nvPr>
        </p:nvSpPr>
        <p:spPr>
          <a:xfrm>
            <a:off x="6131995" y="3386375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ubTitle" idx="14"/>
          </p:nvPr>
        </p:nvSpPr>
        <p:spPr>
          <a:xfrm>
            <a:off x="6118721" y="3896700"/>
            <a:ext cx="2185200" cy="7215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15" hasCustomPrompt="1"/>
          </p:nvPr>
        </p:nvSpPr>
        <p:spPr>
          <a:xfrm>
            <a:off x="4696800" y="3386375"/>
            <a:ext cx="1384800" cy="11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88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3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bg>
      <p:bgPr>
        <a:solidFill>
          <a:schemeClr val="dk2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8"/>
          <p:cNvSpPr/>
          <p:nvPr/>
        </p:nvSpPr>
        <p:spPr>
          <a:xfrm>
            <a:off x="260700" y="260850"/>
            <a:ext cx="8635500" cy="4621800"/>
          </a:xfrm>
          <a:prstGeom prst="roundRect">
            <a:avLst>
              <a:gd name="adj" fmla="val 5329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76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8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8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8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8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8"/>
          <p:cNvSpPr/>
          <p:nvPr/>
        </p:nvSpPr>
        <p:spPr>
          <a:xfrm rot="10800000">
            <a:off x="258150" y="253950"/>
            <a:ext cx="8638200" cy="690300"/>
          </a:xfrm>
          <a:prstGeom prst="round2SameRect">
            <a:avLst>
              <a:gd name="adj1" fmla="val 0"/>
              <a:gd name="adj2" fmla="val 3623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8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77391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8"/>
          <p:cNvSpPr txBox="1">
            <a:spLocks noGrp="1"/>
          </p:cNvSpPr>
          <p:nvPr>
            <p:ph type="title" idx="2"/>
          </p:nvPr>
        </p:nvSpPr>
        <p:spPr>
          <a:xfrm>
            <a:off x="699900" y="3016825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1" name="Google Shape;271;p18"/>
          <p:cNvSpPr txBox="1">
            <a:spLocks noGrp="1"/>
          </p:cNvSpPr>
          <p:nvPr>
            <p:ph type="subTitle" idx="1"/>
          </p:nvPr>
        </p:nvSpPr>
        <p:spPr>
          <a:xfrm>
            <a:off x="699900" y="3527150"/>
            <a:ext cx="2185200" cy="11001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18"/>
          <p:cNvSpPr txBox="1">
            <a:spLocks noGrp="1"/>
          </p:cNvSpPr>
          <p:nvPr>
            <p:ph type="title" idx="3"/>
          </p:nvPr>
        </p:nvSpPr>
        <p:spPr>
          <a:xfrm>
            <a:off x="3479400" y="3016825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3" name="Google Shape;273;p18"/>
          <p:cNvSpPr txBox="1">
            <a:spLocks noGrp="1"/>
          </p:cNvSpPr>
          <p:nvPr>
            <p:ph type="subTitle" idx="4"/>
          </p:nvPr>
        </p:nvSpPr>
        <p:spPr>
          <a:xfrm>
            <a:off x="3479400" y="3527150"/>
            <a:ext cx="2185200" cy="11001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8"/>
          <p:cNvSpPr txBox="1">
            <a:spLocks noGrp="1"/>
          </p:cNvSpPr>
          <p:nvPr>
            <p:ph type="title" idx="5"/>
          </p:nvPr>
        </p:nvSpPr>
        <p:spPr>
          <a:xfrm>
            <a:off x="6258900" y="3016825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5" name="Google Shape;275;p18"/>
          <p:cNvSpPr txBox="1">
            <a:spLocks noGrp="1"/>
          </p:cNvSpPr>
          <p:nvPr>
            <p:ph type="subTitle" idx="6"/>
          </p:nvPr>
        </p:nvSpPr>
        <p:spPr>
          <a:xfrm>
            <a:off x="6258900" y="3527150"/>
            <a:ext cx="2185200" cy="11001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18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8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8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8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bg>
      <p:bgPr>
        <a:solidFill>
          <a:schemeClr val="dk2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6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6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13118"/>
            </a:avLst>
          </a:prstGeom>
          <a:solidFill>
            <a:schemeClr val="accen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6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95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6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6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6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6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6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6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3A4C8C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6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6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6"/>
          <p:cNvSpPr txBox="1">
            <a:spLocks noGrp="1"/>
          </p:cNvSpPr>
          <p:nvPr>
            <p:ph type="subTitle" idx="1"/>
          </p:nvPr>
        </p:nvSpPr>
        <p:spPr>
          <a:xfrm>
            <a:off x="699900" y="2894475"/>
            <a:ext cx="5481900" cy="9993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5" name="Google Shape;435;p26"/>
          <p:cNvSpPr/>
          <p:nvPr/>
        </p:nvSpPr>
        <p:spPr>
          <a:xfrm rot="10800000">
            <a:off x="258075" y="253950"/>
            <a:ext cx="6209400" cy="690300"/>
          </a:xfrm>
          <a:prstGeom prst="round2SameRect">
            <a:avLst>
              <a:gd name="adj1" fmla="val 0"/>
              <a:gd name="adj2" fmla="val 3725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6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6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6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6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6"/>
          <p:cNvSpPr txBox="1">
            <a:spLocks noGrp="1"/>
          </p:cNvSpPr>
          <p:nvPr>
            <p:ph type="ctrTitle"/>
          </p:nvPr>
        </p:nvSpPr>
        <p:spPr>
          <a:xfrm>
            <a:off x="704850" y="1150900"/>
            <a:ext cx="5464800" cy="1426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10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41" name="Google Shape;441;p26"/>
          <p:cNvSpPr txBox="1"/>
          <p:nvPr/>
        </p:nvSpPr>
        <p:spPr>
          <a:xfrm>
            <a:off x="699900" y="4058175"/>
            <a:ext cx="5481900" cy="569100"/>
          </a:xfrm>
          <a:prstGeom prst="rect">
            <a:avLst/>
          </a:prstGeom>
          <a:solidFill>
            <a:srgbClr val="DFE7F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31F20"/>
                </a:solidFill>
                <a:latin typeface="Cutive Mono"/>
                <a:ea typeface="Cutive Mono"/>
                <a:cs typeface="Cutive Mono"/>
                <a:sym typeface="Cutive Mono"/>
              </a:rPr>
              <a:t>CREDITS: This presentation template was created by </a:t>
            </a:r>
            <a:r>
              <a:rPr lang="en" sz="1000" b="1">
                <a:solidFill>
                  <a:srgbClr val="231F20"/>
                </a:solidFill>
                <a:uFill>
                  <a:noFill/>
                </a:uFill>
                <a:latin typeface="Cutive Mono"/>
                <a:ea typeface="Cutive Mono"/>
                <a:cs typeface="Cutive Mono"/>
                <a:sym typeface="Cutive Mon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b="1">
                <a:solidFill>
                  <a:srgbClr val="231F20"/>
                </a:solidFill>
                <a:latin typeface="Cutive Mono"/>
                <a:ea typeface="Cutive Mono"/>
                <a:cs typeface="Cutive Mono"/>
                <a:sym typeface="Cutive Mono"/>
              </a:rPr>
              <a:t>, and includes icons by </a:t>
            </a:r>
            <a:r>
              <a:rPr lang="en" sz="1000" b="1">
                <a:solidFill>
                  <a:srgbClr val="231F20"/>
                </a:solidFill>
                <a:uFill>
                  <a:noFill/>
                </a:uFill>
                <a:latin typeface="Cutive Mono"/>
                <a:ea typeface="Cutive Mono"/>
                <a:cs typeface="Cutive Mono"/>
                <a:sym typeface="Cutive Mon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rgbClr val="231F20"/>
                </a:solidFill>
                <a:latin typeface="Cutive Mono"/>
                <a:ea typeface="Cutive Mono"/>
                <a:cs typeface="Cutive Mono"/>
                <a:sym typeface="Cutive Mono"/>
              </a:rPr>
              <a:t> and infographics &amp; images by </a:t>
            </a:r>
            <a:r>
              <a:rPr lang="en" sz="1000" b="1">
                <a:solidFill>
                  <a:srgbClr val="231F20"/>
                </a:solidFill>
                <a:uFill>
                  <a:noFill/>
                </a:uFill>
                <a:latin typeface="Cutive Mono"/>
                <a:ea typeface="Cutive Mono"/>
                <a:cs typeface="Cutive Mono"/>
                <a:sym typeface="Cutive Mon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600" b="1">
              <a:solidFill>
                <a:srgbClr val="231F20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solidFill>
          <a:schemeClr val="dk2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7"/>
          <p:cNvSpPr/>
          <p:nvPr/>
        </p:nvSpPr>
        <p:spPr>
          <a:xfrm>
            <a:off x="260700" y="260850"/>
            <a:ext cx="8635500" cy="4621800"/>
          </a:xfrm>
          <a:prstGeom prst="roundRect">
            <a:avLst>
              <a:gd name="adj" fmla="val 5329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760000" algn="bl" rotWithShape="0">
              <a:srgbClr val="231F20">
                <a:alpha val="23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7"/>
          <p:cNvSpPr/>
          <p:nvPr/>
        </p:nvSpPr>
        <p:spPr>
          <a:xfrm rot="10800000">
            <a:off x="258150" y="253950"/>
            <a:ext cx="8638200" cy="690300"/>
          </a:xfrm>
          <a:prstGeom prst="round2SameRect">
            <a:avLst>
              <a:gd name="adj1" fmla="val 0"/>
              <a:gd name="adj2" fmla="val 3623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7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7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7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7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27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27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7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27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●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○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■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●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○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■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●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○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utive Mono"/>
              <a:buChar char="■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6" r:id="rId4"/>
    <p:sldLayoutId id="2147483658" r:id="rId5"/>
    <p:sldLayoutId id="2147483659" r:id="rId6"/>
    <p:sldLayoutId id="2147483664" r:id="rId7"/>
    <p:sldLayoutId id="2147483672" r:id="rId8"/>
    <p:sldLayoutId id="2147483673" r:id="rId9"/>
    <p:sldLayoutId id="2147483674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2"/>
          <p:cNvSpPr txBox="1">
            <a:spLocks noGrp="1"/>
          </p:cNvSpPr>
          <p:nvPr>
            <p:ph type="ctrTitle"/>
          </p:nvPr>
        </p:nvSpPr>
        <p:spPr>
          <a:xfrm>
            <a:off x="704850" y="1150900"/>
            <a:ext cx="4862400" cy="25896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latin typeface="Nasalization Rg" panose="020B0604020202020204" pitchFamily="34" charset="0"/>
              </a:rPr>
              <a:t>K.S.A</a:t>
            </a:r>
            <a:endParaRPr dirty="0">
              <a:latin typeface="Nasalization Rg" panose="020B0604020202020204" pitchFamily="34" charset="0"/>
            </a:endParaRPr>
          </a:p>
        </p:txBody>
      </p:sp>
      <p:grpSp>
        <p:nvGrpSpPr>
          <p:cNvPr id="475" name="Google Shape;475;p32"/>
          <p:cNvGrpSpPr/>
          <p:nvPr/>
        </p:nvGrpSpPr>
        <p:grpSpPr>
          <a:xfrm>
            <a:off x="699900" y="421100"/>
            <a:ext cx="1389637" cy="355999"/>
            <a:chOff x="699900" y="446700"/>
            <a:chExt cx="1389637" cy="355999"/>
          </a:xfrm>
        </p:grpSpPr>
        <p:sp>
          <p:nvSpPr>
            <p:cNvPr id="476" name="Google Shape;476;p32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733762" y="446700"/>
              <a:ext cx="356005" cy="355995"/>
            </a:xfrm>
            <a:custGeom>
              <a:avLst/>
              <a:gdLst/>
              <a:ahLst/>
              <a:cxnLst/>
              <a:rect l="l" t="t" r="r" b="b"/>
              <a:pathLst>
                <a:path w="36106" h="36105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5388" y="32387"/>
                    <a:pt x="11280" y="36105"/>
                    <a:pt x="18053" y="36105"/>
                  </a:cubicBezTo>
                  <a:cubicBezTo>
                    <a:pt x="28009" y="36105"/>
                    <a:pt x="36106" y="28008"/>
                    <a:pt x="36106" y="18052"/>
                  </a:cubicBezTo>
                  <a:cubicBezTo>
                    <a:pt x="36106" y="11310"/>
                    <a:pt x="32388" y="5419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733762" y="446700"/>
              <a:ext cx="288287" cy="288277"/>
            </a:xfrm>
            <a:custGeom>
              <a:avLst/>
              <a:gdLst/>
              <a:ahLst/>
              <a:cxnLst/>
              <a:rect l="l" t="t" r="r" b="b"/>
              <a:pathLst>
                <a:path w="29238" h="29237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4947" y="28386"/>
                    <a:pt x="7972" y="29237"/>
                    <a:pt x="11185" y="29237"/>
                  </a:cubicBezTo>
                  <a:cubicBezTo>
                    <a:pt x="21141" y="29237"/>
                    <a:pt x="29238" y="21140"/>
                    <a:pt x="29238" y="11184"/>
                  </a:cubicBezTo>
                  <a:cubicBezTo>
                    <a:pt x="29238" y="7971"/>
                    <a:pt x="28387" y="4946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699900" y="494229"/>
              <a:ext cx="416269" cy="308470"/>
            </a:xfrm>
            <a:custGeom>
              <a:avLst/>
              <a:gdLst/>
              <a:ahLst/>
              <a:cxnLst/>
              <a:rect l="l" t="t" r="r" b="b"/>
              <a:pathLst>
                <a:path w="42218" h="31285" extrusionOk="0">
                  <a:moveTo>
                    <a:pt x="42218" y="0"/>
                  </a:moveTo>
                  <a:cubicBezTo>
                    <a:pt x="6901" y="0"/>
                    <a:pt x="1" y="23913"/>
                    <a:pt x="1" y="23913"/>
                  </a:cubicBezTo>
                  <a:lnTo>
                    <a:pt x="6932" y="24259"/>
                  </a:lnTo>
                  <a:lnTo>
                    <a:pt x="11910" y="31285"/>
                  </a:lnTo>
                  <a:cubicBezTo>
                    <a:pt x="11910" y="31285"/>
                    <a:pt x="15627" y="9798"/>
                    <a:pt x="4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768255" y="494229"/>
              <a:ext cx="347920" cy="308470"/>
            </a:xfrm>
            <a:custGeom>
              <a:avLst/>
              <a:gdLst/>
              <a:ahLst/>
              <a:cxnLst/>
              <a:rect l="l" t="t" r="r" b="b"/>
              <a:pathLst>
                <a:path w="35286" h="31285" extrusionOk="0">
                  <a:moveTo>
                    <a:pt x="35286" y="0"/>
                  </a:moveTo>
                  <a:lnTo>
                    <a:pt x="35286" y="0"/>
                  </a:lnTo>
                  <a:cubicBezTo>
                    <a:pt x="6931" y="7404"/>
                    <a:pt x="0" y="24259"/>
                    <a:pt x="0" y="24259"/>
                  </a:cubicBezTo>
                  <a:lnTo>
                    <a:pt x="4978" y="31285"/>
                  </a:lnTo>
                  <a:cubicBezTo>
                    <a:pt x="4978" y="31285"/>
                    <a:pt x="8695" y="9798"/>
                    <a:pt x="35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2"/>
          <p:cNvGrpSpPr/>
          <p:nvPr/>
        </p:nvGrpSpPr>
        <p:grpSpPr>
          <a:xfrm>
            <a:off x="6736087" y="3753190"/>
            <a:ext cx="1875726" cy="943599"/>
            <a:chOff x="6762967" y="-1341310"/>
            <a:chExt cx="1875726" cy="943599"/>
          </a:xfrm>
        </p:grpSpPr>
        <p:sp>
          <p:nvSpPr>
            <p:cNvPr id="488" name="Google Shape;488;p32"/>
            <p:cNvSpPr/>
            <p:nvPr/>
          </p:nvSpPr>
          <p:spPr>
            <a:xfrm>
              <a:off x="859679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838751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731470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19" y="7814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7695095" y="-1341310"/>
              <a:ext cx="186570" cy="943599"/>
            </a:xfrm>
            <a:custGeom>
              <a:avLst/>
              <a:gdLst/>
              <a:ahLst/>
              <a:cxnLst/>
              <a:rect l="l" t="t" r="r" b="b"/>
              <a:pathLst>
                <a:path w="1545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1544" y="7814"/>
                  </a:lnTo>
                  <a:lnTo>
                    <a:pt x="1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8265795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8170638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8075481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8" y="7814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7980445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7170041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704831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695328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6858124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676296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7611410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7512509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32"/>
          <p:cNvSpPr/>
          <p:nvPr/>
        </p:nvSpPr>
        <p:spPr>
          <a:xfrm>
            <a:off x="704850" y="379387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2"/>
          <p:cNvSpPr txBox="1">
            <a:spLocks noGrp="1"/>
          </p:cNvSpPr>
          <p:nvPr>
            <p:ph type="ctrTitle"/>
          </p:nvPr>
        </p:nvSpPr>
        <p:spPr>
          <a:xfrm>
            <a:off x="658555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BOARDING PASS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506" name="Google Shape;506;p32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507" name="Google Shape;507;p32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" name="Google Shape;531;p32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2"/>
          <p:cNvSpPr txBox="1">
            <a:spLocks noGrp="1"/>
          </p:cNvSpPr>
          <p:nvPr>
            <p:ph type="ctrTitle"/>
          </p:nvPr>
        </p:nvSpPr>
        <p:spPr>
          <a:xfrm>
            <a:off x="6736075" y="9889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 dirty="0">
                <a:solidFill>
                  <a:schemeClr val="lt1"/>
                </a:solidFill>
              </a:rPr>
              <a:t>FLIGHT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533" name="Google Shape;533;p32"/>
          <p:cNvSpPr txBox="1">
            <a:spLocks noGrp="1"/>
          </p:cNvSpPr>
          <p:nvPr>
            <p:ph type="ctrTitle"/>
          </p:nvPr>
        </p:nvSpPr>
        <p:spPr>
          <a:xfrm>
            <a:off x="6736075" y="188432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GATE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534" name="Google Shape;534;p32"/>
          <p:cNvSpPr txBox="1">
            <a:spLocks noGrp="1"/>
          </p:cNvSpPr>
          <p:nvPr>
            <p:ph type="ctrTitle"/>
          </p:nvPr>
        </p:nvSpPr>
        <p:spPr>
          <a:xfrm>
            <a:off x="6736075" y="2779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SEAT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535" name="Google Shape;535;p32"/>
          <p:cNvSpPr txBox="1">
            <a:spLocks noGrp="1"/>
          </p:cNvSpPr>
          <p:nvPr>
            <p:ph type="ctrTitle"/>
          </p:nvPr>
        </p:nvSpPr>
        <p:spPr>
          <a:xfrm>
            <a:off x="6736075" y="13510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B345</a:t>
            </a:r>
            <a:endParaRPr sz="2400" dirty="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536" name="Google Shape;536;p32"/>
          <p:cNvSpPr txBox="1">
            <a:spLocks noGrp="1"/>
          </p:cNvSpPr>
          <p:nvPr>
            <p:ph type="ctrTitle"/>
          </p:nvPr>
        </p:nvSpPr>
        <p:spPr>
          <a:xfrm>
            <a:off x="6736075" y="2227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D8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537" name="Google Shape;537;p32"/>
          <p:cNvSpPr txBox="1">
            <a:spLocks noGrp="1"/>
          </p:cNvSpPr>
          <p:nvPr>
            <p:ph type="ctrTitle"/>
          </p:nvPr>
        </p:nvSpPr>
        <p:spPr>
          <a:xfrm>
            <a:off x="6736075" y="31042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29E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538" name="Google Shape;538;p32"/>
          <p:cNvSpPr txBox="1">
            <a:spLocks noGrp="1"/>
          </p:cNvSpPr>
          <p:nvPr>
            <p:ph type="subTitle" idx="1"/>
          </p:nvPr>
        </p:nvSpPr>
        <p:spPr>
          <a:xfrm>
            <a:off x="699900" y="4188325"/>
            <a:ext cx="5481900" cy="42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Daniel Ubalde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49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3867000" cy="2521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PRIMER VUELO DE LA COMPAÑIA</a:t>
            </a:r>
            <a:endParaRPr dirty="0"/>
          </a:p>
        </p:txBody>
      </p:sp>
      <p:grpSp>
        <p:nvGrpSpPr>
          <p:cNvPr id="1816" name="Google Shape;1816;p49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1817" name="Google Shape;1817;p49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9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9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9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9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9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9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4" name="Google Shape;1824;p49"/>
          <p:cNvGrpSpPr/>
          <p:nvPr/>
        </p:nvGrpSpPr>
        <p:grpSpPr>
          <a:xfrm>
            <a:off x="2266950" y="561950"/>
            <a:ext cx="5682325" cy="62400"/>
            <a:chOff x="2266950" y="561950"/>
            <a:chExt cx="5682325" cy="62400"/>
          </a:xfrm>
        </p:grpSpPr>
        <p:sp>
          <p:nvSpPr>
            <p:cNvPr id="1825" name="Google Shape;1825;p49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9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9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9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9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9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9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9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9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9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9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9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9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9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9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9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9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9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9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9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9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9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9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9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9"/>
            <p:cNvSpPr/>
            <p:nvPr/>
          </p:nvSpPr>
          <p:spPr>
            <a:xfrm>
              <a:off x="58197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9"/>
            <p:cNvSpPr/>
            <p:nvPr/>
          </p:nvSpPr>
          <p:spPr>
            <a:xfrm>
              <a:off x="59674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9"/>
            <p:cNvSpPr/>
            <p:nvPr/>
          </p:nvSpPr>
          <p:spPr>
            <a:xfrm>
              <a:off x="61150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9"/>
            <p:cNvSpPr/>
            <p:nvPr/>
          </p:nvSpPr>
          <p:spPr>
            <a:xfrm>
              <a:off x="62627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9"/>
            <p:cNvSpPr/>
            <p:nvPr/>
          </p:nvSpPr>
          <p:spPr>
            <a:xfrm>
              <a:off x="64103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9"/>
            <p:cNvSpPr/>
            <p:nvPr/>
          </p:nvSpPr>
          <p:spPr>
            <a:xfrm>
              <a:off x="65580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9"/>
            <p:cNvSpPr/>
            <p:nvPr/>
          </p:nvSpPr>
          <p:spPr>
            <a:xfrm>
              <a:off x="67056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9"/>
            <p:cNvSpPr/>
            <p:nvPr/>
          </p:nvSpPr>
          <p:spPr>
            <a:xfrm>
              <a:off x="68533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9"/>
            <p:cNvSpPr/>
            <p:nvPr/>
          </p:nvSpPr>
          <p:spPr>
            <a:xfrm>
              <a:off x="70009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9"/>
            <p:cNvSpPr/>
            <p:nvPr/>
          </p:nvSpPr>
          <p:spPr>
            <a:xfrm>
              <a:off x="71486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9"/>
            <p:cNvSpPr/>
            <p:nvPr/>
          </p:nvSpPr>
          <p:spPr>
            <a:xfrm>
              <a:off x="72962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9"/>
            <p:cNvSpPr/>
            <p:nvPr/>
          </p:nvSpPr>
          <p:spPr>
            <a:xfrm>
              <a:off x="74439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9"/>
            <p:cNvSpPr/>
            <p:nvPr/>
          </p:nvSpPr>
          <p:spPr>
            <a:xfrm>
              <a:off x="75915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9"/>
            <p:cNvSpPr/>
            <p:nvPr/>
          </p:nvSpPr>
          <p:spPr>
            <a:xfrm>
              <a:off x="77392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9"/>
            <p:cNvSpPr/>
            <p:nvPr/>
          </p:nvSpPr>
          <p:spPr>
            <a:xfrm>
              <a:off x="78868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4" name="Google Shape;1864;p49"/>
          <p:cNvSpPr/>
          <p:nvPr/>
        </p:nvSpPr>
        <p:spPr>
          <a:xfrm>
            <a:off x="8117475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5" name="Google Shape;1865;p49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1866" name="Google Shape;1866;p49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7" name="Google Shape;1867;p49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1868" name="Google Shape;1868;p49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49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9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9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49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49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74" name="Google Shape;1874;p49"/>
          <p:cNvSpPr txBox="1"/>
          <p:nvPr/>
        </p:nvSpPr>
        <p:spPr>
          <a:xfrm>
            <a:off x="1104499" y="4271250"/>
            <a:ext cx="6944125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IMPORTANTE:</a:t>
            </a:r>
            <a:r>
              <a:rPr lang="en" sz="2400" dirty="0">
                <a:solidFill>
                  <a:schemeClr val="lt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 </a:t>
            </a:r>
            <a:r>
              <a:rPr lang="en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Cutive Mono"/>
                <a:ea typeface="Barlow Semi Condensed SemiBold"/>
                <a:cs typeface="Barlow Semi Condensed SemiBold"/>
                <a:sym typeface="Cutive Mono"/>
              </a:rPr>
              <a:t>Abrochense los cinturones</a:t>
            </a:r>
            <a:endParaRPr sz="2400" b="1" dirty="0">
              <a:solidFill>
                <a:schemeClr val="tx1">
                  <a:lumMod val="90000"/>
                  <a:lumOff val="10000"/>
                </a:schemeClr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1875" name="Google Shape;1875;p49"/>
          <p:cNvSpPr/>
          <p:nvPr/>
        </p:nvSpPr>
        <p:spPr>
          <a:xfrm>
            <a:off x="702700" y="4321300"/>
            <a:ext cx="323400" cy="323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6" name="Google Shape;1876;p49"/>
          <p:cNvSpPr txBox="1"/>
          <p:nvPr/>
        </p:nvSpPr>
        <p:spPr>
          <a:xfrm>
            <a:off x="726601" y="4264876"/>
            <a:ext cx="2613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!</a:t>
            </a:r>
            <a:endParaRPr sz="2400">
              <a:solidFill>
                <a:schemeClr val="lt1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9" name="Google Shape;4569;p65"/>
          <p:cNvSpPr txBox="1">
            <a:spLocks noGrp="1"/>
          </p:cNvSpPr>
          <p:nvPr>
            <p:ph type="subTitle" idx="1"/>
          </p:nvPr>
        </p:nvSpPr>
        <p:spPr>
          <a:xfrm>
            <a:off x="699900" y="2894475"/>
            <a:ext cx="54819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¿Teneis alguna pregunta?</a:t>
            </a:r>
            <a:br>
              <a:rPr lang="en" dirty="0"/>
            </a:br>
            <a:r>
              <a:rPr lang="en" dirty="0"/>
              <a:t>danielubaldelaguia@gmail.com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+34 684 31 57 07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</a:t>
            </a:r>
            <a:r>
              <a:rPr lang="en" dirty="0"/>
              <a:t>boutdanielubalde.duckdns.org</a:t>
            </a:r>
            <a:endParaRPr dirty="0"/>
          </a:p>
        </p:txBody>
      </p:sp>
      <p:sp>
        <p:nvSpPr>
          <p:cNvPr id="4570" name="Google Shape;4570;p65"/>
          <p:cNvSpPr txBox="1">
            <a:spLocks noGrp="1"/>
          </p:cNvSpPr>
          <p:nvPr>
            <p:ph type="ctrTitle"/>
          </p:nvPr>
        </p:nvSpPr>
        <p:spPr>
          <a:xfrm>
            <a:off x="704850" y="1150900"/>
            <a:ext cx="5464800" cy="1426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4572" name="Google Shape;4572;p65"/>
          <p:cNvSpPr/>
          <p:nvPr/>
        </p:nvSpPr>
        <p:spPr>
          <a:xfrm>
            <a:off x="699900" y="2500026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73" name="Google Shape;4573;p65"/>
          <p:cNvGrpSpPr/>
          <p:nvPr/>
        </p:nvGrpSpPr>
        <p:grpSpPr>
          <a:xfrm>
            <a:off x="699900" y="421100"/>
            <a:ext cx="1389637" cy="355999"/>
            <a:chOff x="699900" y="446700"/>
            <a:chExt cx="1389637" cy="355999"/>
          </a:xfrm>
        </p:grpSpPr>
        <p:sp>
          <p:nvSpPr>
            <p:cNvPr id="4574" name="Google Shape;4574;p65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65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65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65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65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65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65"/>
            <p:cNvSpPr/>
            <p:nvPr/>
          </p:nvSpPr>
          <p:spPr>
            <a:xfrm>
              <a:off x="733762" y="446700"/>
              <a:ext cx="356005" cy="355995"/>
            </a:xfrm>
            <a:custGeom>
              <a:avLst/>
              <a:gdLst/>
              <a:ahLst/>
              <a:cxnLst/>
              <a:rect l="l" t="t" r="r" b="b"/>
              <a:pathLst>
                <a:path w="36106" h="36105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5388" y="32387"/>
                    <a:pt x="11280" y="36105"/>
                    <a:pt x="18053" y="36105"/>
                  </a:cubicBezTo>
                  <a:cubicBezTo>
                    <a:pt x="28009" y="36105"/>
                    <a:pt x="36106" y="28008"/>
                    <a:pt x="36106" y="18052"/>
                  </a:cubicBezTo>
                  <a:cubicBezTo>
                    <a:pt x="36106" y="11310"/>
                    <a:pt x="32388" y="5419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65"/>
            <p:cNvSpPr/>
            <p:nvPr/>
          </p:nvSpPr>
          <p:spPr>
            <a:xfrm>
              <a:off x="733762" y="446700"/>
              <a:ext cx="288287" cy="288277"/>
            </a:xfrm>
            <a:custGeom>
              <a:avLst/>
              <a:gdLst/>
              <a:ahLst/>
              <a:cxnLst/>
              <a:rect l="l" t="t" r="r" b="b"/>
              <a:pathLst>
                <a:path w="29238" h="29237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4947" y="28386"/>
                    <a:pt x="7972" y="29237"/>
                    <a:pt x="11185" y="29237"/>
                  </a:cubicBezTo>
                  <a:cubicBezTo>
                    <a:pt x="21141" y="29237"/>
                    <a:pt x="29238" y="21140"/>
                    <a:pt x="29238" y="11184"/>
                  </a:cubicBezTo>
                  <a:cubicBezTo>
                    <a:pt x="29238" y="7971"/>
                    <a:pt x="28387" y="4946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65"/>
            <p:cNvSpPr/>
            <p:nvPr/>
          </p:nvSpPr>
          <p:spPr>
            <a:xfrm>
              <a:off x="699900" y="494229"/>
              <a:ext cx="416269" cy="308470"/>
            </a:xfrm>
            <a:custGeom>
              <a:avLst/>
              <a:gdLst/>
              <a:ahLst/>
              <a:cxnLst/>
              <a:rect l="l" t="t" r="r" b="b"/>
              <a:pathLst>
                <a:path w="42218" h="31285" extrusionOk="0">
                  <a:moveTo>
                    <a:pt x="42218" y="0"/>
                  </a:moveTo>
                  <a:cubicBezTo>
                    <a:pt x="6901" y="0"/>
                    <a:pt x="1" y="23913"/>
                    <a:pt x="1" y="23913"/>
                  </a:cubicBezTo>
                  <a:lnTo>
                    <a:pt x="6932" y="24259"/>
                  </a:lnTo>
                  <a:lnTo>
                    <a:pt x="11910" y="31285"/>
                  </a:lnTo>
                  <a:cubicBezTo>
                    <a:pt x="11910" y="31285"/>
                    <a:pt x="15627" y="9798"/>
                    <a:pt x="4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65"/>
            <p:cNvSpPr/>
            <p:nvPr/>
          </p:nvSpPr>
          <p:spPr>
            <a:xfrm>
              <a:off x="768255" y="494229"/>
              <a:ext cx="347920" cy="308470"/>
            </a:xfrm>
            <a:custGeom>
              <a:avLst/>
              <a:gdLst/>
              <a:ahLst/>
              <a:cxnLst/>
              <a:rect l="l" t="t" r="r" b="b"/>
              <a:pathLst>
                <a:path w="35286" h="31285" extrusionOk="0">
                  <a:moveTo>
                    <a:pt x="35286" y="0"/>
                  </a:moveTo>
                  <a:lnTo>
                    <a:pt x="35286" y="0"/>
                  </a:lnTo>
                  <a:cubicBezTo>
                    <a:pt x="6931" y="7404"/>
                    <a:pt x="0" y="24259"/>
                    <a:pt x="0" y="24259"/>
                  </a:cubicBezTo>
                  <a:lnTo>
                    <a:pt x="4978" y="31285"/>
                  </a:lnTo>
                  <a:cubicBezTo>
                    <a:pt x="4978" y="31285"/>
                    <a:pt x="8695" y="9798"/>
                    <a:pt x="35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65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5" name="Google Shape;4585;p65"/>
          <p:cNvGrpSpPr/>
          <p:nvPr/>
        </p:nvGrpSpPr>
        <p:grpSpPr>
          <a:xfrm>
            <a:off x="6735989" y="3753198"/>
            <a:ext cx="1875726" cy="304971"/>
            <a:chOff x="6762967" y="-1341310"/>
            <a:chExt cx="1875726" cy="943599"/>
          </a:xfrm>
        </p:grpSpPr>
        <p:sp>
          <p:nvSpPr>
            <p:cNvPr id="4586" name="Google Shape;4586;p65"/>
            <p:cNvSpPr/>
            <p:nvPr/>
          </p:nvSpPr>
          <p:spPr>
            <a:xfrm>
              <a:off x="859679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5"/>
            <p:cNvSpPr/>
            <p:nvPr/>
          </p:nvSpPr>
          <p:spPr>
            <a:xfrm>
              <a:off x="838751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5"/>
            <p:cNvSpPr/>
            <p:nvPr/>
          </p:nvSpPr>
          <p:spPr>
            <a:xfrm>
              <a:off x="731470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19" y="7814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65"/>
            <p:cNvSpPr/>
            <p:nvPr/>
          </p:nvSpPr>
          <p:spPr>
            <a:xfrm>
              <a:off x="7695095" y="-1341310"/>
              <a:ext cx="186570" cy="943599"/>
            </a:xfrm>
            <a:custGeom>
              <a:avLst/>
              <a:gdLst/>
              <a:ahLst/>
              <a:cxnLst/>
              <a:rect l="l" t="t" r="r" b="b"/>
              <a:pathLst>
                <a:path w="1545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1544" y="7814"/>
                  </a:lnTo>
                  <a:lnTo>
                    <a:pt x="1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65"/>
            <p:cNvSpPr/>
            <p:nvPr/>
          </p:nvSpPr>
          <p:spPr>
            <a:xfrm>
              <a:off x="8265795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5"/>
            <p:cNvSpPr/>
            <p:nvPr/>
          </p:nvSpPr>
          <p:spPr>
            <a:xfrm>
              <a:off x="8170638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5"/>
            <p:cNvSpPr/>
            <p:nvPr/>
          </p:nvSpPr>
          <p:spPr>
            <a:xfrm>
              <a:off x="8075481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8" y="7814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65"/>
            <p:cNvSpPr/>
            <p:nvPr/>
          </p:nvSpPr>
          <p:spPr>
            <a:xfrm>
              <a:off x="7980445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65"/>
            <p:cNvSpPr/>
            <p:nvPr/>
          </p:nvSpPr>
          <p:spPr>
            <a:xfrm>
              <a:off x="7170041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65"/>
            <p:cNvSpPr/>
            <p:nvPr/>
          </p:nvSpPr>
          <p:spPr>
            <a:xfrm>
              <a:off x="704831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65"/>
            <p:cNvSpPr/>
            <p:nvPr/>
          </p:nvSpPr>
          <p:spPr>
            <a:xfrm>
              <a:off x="695328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65"/>
            <p:cNvSpPr/>
            <p:nvPr/>
          </p:nvSpPr>
          <p:spPr>
            <a:xfrm>
              <a:off x="6858124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65"/>
            <p:cNvSpPr/>
            <p:nvPr/>
          </p:nvSpPr>
          <p:spPr>
            <a:xfrm>
              <a:off x="676296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65"/>
            <p:cNvSpPr/>
            <p:nvPr/>
          </p:nvSpPr>
          <p:spPr>
            <a:xfrm>
              <a:off x="7611410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65"/>
            <p:cNvSpPr/>
            <p:nvPr/>
          </p:nvSpPr>
          <p:spPr>
            <a:xfrm>
              <a:off x="7512509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1" name="Google Shape;4601;p65"/>
          <p:cNvSpPr txBox="1">
            <a:spLocks noGrp="1"/>
          </p:cNvSpPr>
          <p:nvPr>
            <p:ph type="ctrTitle"/>
          </p:nvPr>
        </p:nvSpPr>
        <p:spPr>
          <a:xfrm>
            <a:off x="658555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BOARDING PASS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4602" name="Google Shape;4602;p65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4603" name="Google Shape;4603;p65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65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65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65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65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65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65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65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65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65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65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65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65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65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65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65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65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65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65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65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65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65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65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65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7" name="Google Shape;4627;p65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8" name="Google Shape;4628;p65"/>
          <p:cNvSpPr txBox="1">
            <a:spLocks noGrp="1"/>
          </p:cNvSpPr>
          <p:nvPr>
            <p:ph type="ctrTitle"/>
          </p:nvPr>
        </p:nvSpPr>
        <p:spPr>
          <a:xfrm>
            <a:off x="6736075" y="9889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FLIGHT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4629" name="Google Shape;4629;p65"/>
          <p:cNvSpPr txBox="1">
            <a:spLocks noGrp="1"/>
          </p:cNvSpPr>
          <p:nvPr>
            <p:ph type="ctrTitle"/>
          </p:nvPr>
        </p:nvSpPr>
        <p:spPr>
          <a:xfrm>
            <a:off x="6736075" y="188432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GATE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4630" name="Google Shape;4630;p65"/>
          <p:cNvSpPr txBox="1">
            <a:spLocks noGrp="1"/>
          </p:cNvSpPr>
          <p:nvPr>
            <p:ph type="ctrTitle"/>
          </p:nvPr>
        </p:nvSpPr>
        <p:spPr>
          <a:xfrm>
            <a:off x="6736075" y="2779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SEAT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4631" name="Google Shape;4631;p65"/>
          <p:cNvSpPr txBox="1">
            <a:spLocks noGrp="1"/>
          </p:cNvSpPr>
          <p:nvPr>
            <p:ph type="ctrTitle"/>
          </p:nvPr>
        </p:nvSpPr>
        <p:spPr>
          <a:xfrm>
            <a:off x="6736075" y="13510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B345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4632" name="Google Shape;4632;p65"/>
          <p:cNvSpPr txBox="1">
            <a:spLocks noGrp="1"/>
          </p:cNvSpPr>
          <p:nvPr>
            <p:ph type="ctrTitle"/>
          </p:nvPr>
        </p:nvSpPr>
        <p:spPr>
          <a:xfrm>
            <a:off x="6736075" y="2227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D8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4633" name="Google Shape;4633;p65"/>
          <p:cNvSpPr txBox="1">
            <a:spLocks noGrp="1"/>
          </p:cNvSpPr>
          <p:nvPr>
            <p:ph type="ctrTitle"/>
          </p:nvPr>
        </p:nvSpPr>
        <p:spPr>
          <a:xfrm>
            <a:off x="6736075" y="31042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29E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4634" name="Google Shape;4634;p65"/>
          <p:cNvSpPr txBox="1">
            <a:spLocks noGrp="1"/>
          </p:cNvSpPr>
          <p:nvPr>
            <p:ph type="subTitle" idx="1"/>
          </p:nvPr>
        </p:nvSpPr>
        <p:spPr>
          <a:xfrm>
            <a:off x="6735950" y="4058175"/>
            <a:ext cx="1875600" cy="569100"/>
          </a:xfrm>
          <a:prstGeom prst="rect">
            <a:avLst/>
          </a:prstGeom>
          <a:noFill/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Please keep this slide for attribution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35" name="Google Shape;4635;p65"/>
          <p:cNvSpPr/>
          <p:nvPr/>
        </p:nvSpPr>
        <p:spPr>
          <a:xfrm>
            <a:off x="5180789" y="3059127"/>
            <a:ext cx="268807" cy="218757"/>
          </a:xfrm>
          <a:custGeom>
            <a:avLst/>
            <a:gdLst/>
            <a:ahLst/>
            <a:cxnLst/>
            <a:rect l="l" t="t" r="r" b="b"/>
            <a:pathLst>
              <a:path w="14144" h="11509" extrusionOk="0">
                <a:moveTo>
                  <a:pt x="9774" y="0"/>
                </a:moveTo>
                <a:cubicBezTo>
                  <a:pt x="7906" y="0"/>
                  <a:pt x="6539" y="1735"/>
                  <a:pt x="6972" y="3569"/>
                </a:cubicBezTo>
                <a:cubicBezTo>
                  <a:pt x="4537" y="3436"/>
                  <a:pt x="2402" y="2302"/>
                  <a:pt x="968" y="534"/>
                </a:cubicBezTo>
                <a:lnTo>
                  <a:pt x="968" y="534"/>
                </a:lnTo>
                <a:cubicBezTo>
                  <a:pt x="234" y="1835"/>
                  <a:pt x="568" y="3536"/>
                  <a:pt x="1869" y="4403"/>
                </a:cubicBezTo>
                <a:cubicBezTo>
                  <a:pt x="1402" y="4403"/>
                  <a:pt x="968" y="4270"/>
                  <a:pt x="568" y="4036"/>
                </a:cubicBezTo>
                <a:lnTo>
                  <a:pt x="568" y="4036"/>
                </a:lnTo>
                <a:cubicBezTo>
                  <a:pt x="534" y="5404"/>
                  <a:pt x="1502" y="6638"/>
                  <a:pt x="2903" y="6939"/>
                </a:cubicBezTo>
                <a:cubicBezTo>
                  <a:pt x="2651" y="6997"/>
                  <a:pt x="2399" y="7032"/>
                  <a:pt x="2140" y="7032"/>
                </a:cubicBezTo>
                <a:cubicBezTo>
                  <a:pt x="1954" y="7032"/>
                  <a:pt x="1764" y="7014"/>
                  <a:pt x="1568" y="6972"/>
                </a:cubicBezTo>
                <a:lnTo>
                  <a:pt x="1568" y="6972"/>
                </a:lnTo>
                <a:cubicBezTo>
                  <a:pt x="1935" y="8139"/>
                  <a:pt x="3036" y="8973"/>
                  <a:pt x="4304" y="9007"/>
                </a:cubicBezTo>
                <a:cubicBezTo>
                  <a:pt x="3243" y="9809"/>
                  <a:pt x="1960" y="10243"/>
                  <a:pt x="647" y="10243"/>
                </a:cubicBezTo>
                <a:cubicBezTo>
                  <a:pt x="432" y="10243"/>
                  <a:pt x="216" y="10231"/>
                  <a:pt x="1" y="10208"/>
                </a:cubicBezTo>
                <a:lnTo>
                  <a:pt x="1" y="10208"/>
                </a:lnTo>
                <a:cubicBezTo>
                  <a:pt x="1268" y="11008"/>
                  <a:pt x="2803" y="11508"/>
                  <a:pt x="4437" y="11508"/>
                </a:cubicBezTo>
                <a:cubicBezTo>
                  <a:pt x="9841" y="11508"/>
                  <a:pt x="12876" y="6939"/>
                  <a:pt x="12710" y="2869"/>
                </a:cubicBezTo>
                <a:cubicBezTo>
                  <a:pt x="13277" y="2469"/>
                  <a:pt x="13744" y="1935"/>
                  <a:pt x="14144" y="1368"/>
                </a:cubicBezTo>
                <a:lnTo>
                  <a:pt x="14144" y="1368"/>
                </a:lnTo>
                <a:cubicBezTo>
                  <a:pt x="13610" y="1601"/>
                  <a:pt x="13077" y="1735"/>
                  <a:pt x="12476" y="1835"/>
                </a:cubicBezTo>
                <a:cubicBezTo>
                  <a:pt x="13077" y="1468"/>
                  <a:pt x="13544" y="901"/>
                  <a:pt x="13744" y="200"/>
                </a:cubicBezTo>
                <a:lnTo>
                  <a:pt x="13744" y="200"/>
                </a:lnTo>
                <a:cubicBezTo>
                  <a:pt x="13177" y="534"/>
                  <a:pt x="12576" y="801"/>
                  <a:pt x="11909" y="901"/>
                </a:cubicBezTo>
                <a:cubicBezTo>
                  <a:pt x="11375" y="367"/>
                  <a:pt x="10608" y="0"/>
                  <a:pt x="9774" y="0"/>
                </a:cubicBezTo>
                <a:close/>
              </a:path>
            </a:pathLst>
          </a:cu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6" name="Google Shape;4636;p65"/>
          <p:cNvSpPr/>
          <p:nvPr/>
        </p:nvSpPr>
        <p:spPr>
          <a:xfrm>
            <a:off x="5244828" y="3427716"/>
            <a:ext cx="140751" cy="304994"/>
          </a:xfrm>
          <a:custGeom>
            <a:avLst/>
            <a:gdLst/>
            <a:ahLst/>
            <a:cxnLst/>
            <a:rect l="l" t="t" r="r" b="b"/>
            <a:pathLst>
              <a:path w="7406" h="16046" extrusionOk="0">
                <a:moveTo>
                  <a:pt x="5171" y="1"/>
                </a:moveTo>
                <a:cubicBezTo>
                  <a:pt x="2769" y="1"/>
                  <a:pt x="1668" y="1035"/>
                  <a:pt x="1668" y="3070"/>
                </a:cubicBezTo>
                <a:lnTo>
                  <a:pt x="1668" y="5238"/>
                </a:lnTo>
                <a:lnTo>
                  <a:pt x="0" y="5238"/>
                </a:lnTo>
                <a:lnTo>
                  <a:pt x="0" y="7973"/>
                </a:lnTo>
                <a:lnTo>
                  <a:pt x="1668" y="7973"/>
                </a:lnTo>
                <a:lnTo>
                  <a:pt x="1668" y="16046"/>
                </a:lnTo>
                <a:lnTo>
                  <a:pt x="4904" y="16046"/>
                </a:lnTo>
                <a:lnTo>
                  <a:pt x="4904" y="7940"/>
                </a:lnTo>
                <a:lnTo>
                  <a:pt x="7172" y="7940"/>
                </a:lnTo>
                <a:lnTo>
                  <a:pt x="7406" y="5238"/>
                </a:lnTo>
                <a:lnTo>
                  <a:pt x="4904" y="5238"/>
                </a:lnTo>
                <a:lnTo>
                  <a:pt x="4904" y="3704"/>
                </a:lnTo>
                <a:cubicBezTo>
                  <a:pt x="4904" y="3070"/>
                  <a:pt x="5037" y="2803"/>
                  <a:pt x="5638" y="2803"/>
                </a:cubicBezTo>
                <a:lnTo>
                  <a:pt x="7406" y="2803"/>
                </a:lnTo>
                <a:lnTo>
                  <a:pt x="7406" y="1"/>
                </a:lnTo>
                <a:close/>
              </a:path>
            </a:pathLst>
          </a:cu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7" name="Google Shape;4637;p65"/>
          <p:cNvSpPr/>
          <p:nvPr/>
        </p:nvSpPr>
        <p:spPr>
          <a:xfrm>
            <a:off x="5627296" y="3441678"/>
            <a:ext cx="276428" cy="276464"/>
          </a:xfrm>
          <a:custGeom>
            <a:avLst/>
            <a:gdLst/>
            <a:ahLst/>
            <a:cxnLst/>
            <a:rect l="l" t="t" r="r" b="b"/>
            <a:pathLst>
              <a:path w="14545" h="14545" extrusionOk="0">
                <a:moveTo>
                  <a:pt x="7272" y="1302"/>
                </a:moveTo>
                <a:cubicBezTo>
                  <a:pt x="9207" y="1302"/>
                  <a:pt x="9441" y="1335"/>
                  <a:pt x="10208" y="1368"/>
                </a:cubicBezTo>
                <a:cubicBezTo>
                  <a:pt x="10942" y="1402"/>
                  <a:pt x="11309" y="1502"/>
                  <a:pt x="11575" y="1602"/>
                </a:cubicBezTo>
                <a:cubicBezTo>
                  <a:pt x="11909" y="1735"/>
                  <a:pt x="12142" y="1902"/>
                  <a:pt x="12409" y="2169"/>
                </a:cubicBezTo>
                <a:cubicBezTo>
                  <a:pt x="12676" y="2403"/>
                  <a:pt x="12810" y="2636"/>
                  <a:pt x="12943" y="3003"/>
                </a:cubicBezTo>
                <a:cubicBezTo>
                  <a:pt x="13043" y="3236"/>
                  <a:pt x="13177" y="3637"/>
                  <a:pt x="13210" y="4337"/>
                </a:cubicBezTo>
                <a:cubicBezTo>
                  <a:pt x="13243" y="5104"/>
                  <a:pt x="13243" y="5338"/>
                  <a:pt x="13243" y="7273"/>
                </a:cubicBezTo>
                <a:cubicBezTo>
                  <a:pt x="13243" y="9241"/>
                  <a:pt x="13243" y="9474"/>
                  <a:pt x="13210" y="10241"/>
                </a:cubicBezTo>
                <a:cubicBezTo>
                  <a:pt x="13177" y="10942"/>
                  <a:pt x="13043" y="11342"/>
                  <a:pt x="12943" y="11576"/>
                </a:cubicBezTo>
                <a:cubicBezTo>
                  <a:pt x="12810" y="11909"/>
                  <a:pt x="12676" y="12176"/>
                  <a:pt x="12409" y="12410"/>
                </a:cubicBezTo>
                <a:cubicBezTo>
                  <a:pt x="12142" y="12677"/>
                  <a:pt x="11909" y="12843"/>
                  <a:pt x="11575" y="12977"/>
                </a:cubicBezTo>
                <a:cubicBezTo>
                  <a:pt x="11309" y="13077"/>
                  <a:pt x="10942" y="13177"/>
                  <a:pt x="10208" y="13210"/>
                </a:cubicBezTo>
                <a:cubicBezTo>
                  <a:pt x="9441" y="13244"/>
                  <a:pt x="9207" y="13244"/>
                  <a:pt x="7272" y="13244"/>
                </a:cubicBezTo>
                <a:cubicBezTo>
                  <a:pt x="5338" y="13244"/>
                  <a:pt x="5104" y="13244"/>
                  <a:pt x="4337" y="13210"/>
                </a:cubicBezTo>
                <a:cubicBezTo>
                  <a:pt x="3636" y="13177"/>
                  <a:pt x="3236" y="13077"/>
                  <a:pt x="2969" y="12977"/>
                </a:cubicBezTo>
                <a:cubicBezTo>
                  <a:pt x="2636" y="12843"/>
                  <a:pt x="2402" y="12677"/>
                  <a:pt x="2135" y="12410"/>
                </a:cubicBezTo>
                <a:cubicBezTo>
                  <a:pt x="1902" y="12176"/>
                  <a:pt x="1735" y="11909"/>
                  <a:pt x="1602" y="11576"/>
                </a:cubicBezTo>
                <a:cubicBezTo>
                  <a:pt x="1502" y="11309"/>
                  <a:pt x="1368" y="10942"/>
                  <a:pt x="1335" y="10241"/>
                </a:cubicBezTo>
                <a:cubicBezTo>
                  <a:pt x="1301" y="9474"/>
                  <a:pt x="1301" y="9241"/>
                  <a:pt x="1301" y="7273"/>
                </a:cubicBezTo>
                <a:cubicBezTo>
                  <a:pt x="1301" y="5338"/>
                  <a:pt x="1301" y="5104"/>
                  <a:pt x="1335" y="4337"/>
                </a:cubicBezTo>
                <a:cubicBezTo>
                  <a:pt x="1368" y="3637"/>
                  <a:pt x="1502" y="3236"/>
                  <a:pt x="1602" y="3003"/>
                </a:cubicBezTo>
                <a:cubicBezTo>
                  <a:pt x="1735" y="2669"/>
                  <a:pt x="1902" y="2403"/>
                  <a:pt x="2135" y="2169"/>
                </a:cubicBezTo>
                <a:cubicBezTo>
                  <a:pt x="2402" y="1902"/>
                  <a:pt x="2636" y="1735"/>
                  <a:pt x="2969" y="1602"/>
                </a:cubicBezTo>
                <a:cubicBezTo>
                  <a:pt x="3236" y="1502"/>
                  <a:pt x="3636" y="1402"/>
                  <a:pt x="4337" y="1368"/>
                </a:cubicBezTo>
                <a:cubicBezTo>
                  <a:pt x="5104" y="1335"/>
                  <a:pt x="5338" y="1302"/>
                  <a:pt x="7272" y="1302"/>
                </a:cubicBezTo>
                <a:close/>
                <a:moveTo>
                  <a:pt x="7272" y="1"/>
                </a:moveTo>
                <a:cubicBezTo>
                  <a:pt x="5304" y="1"/>
                  <a:pt x="5037" y="1"/>
                  <a:pt x="4270" y="34"/>
                </a:cubicBezTo>
                <a:cubicBezTo>
                  <a:pt x="3503" y="68"/>
                  <a:pt x="2969" y="201"/>
                  <a:pt x="2502" y="368"/>
                </a:cubicBezTo>
                <a:cubicBezTo>
                  <a:pt x="2035" y="568"/>
                  <a:pt x="1635" y="801"/>
                  <a:pt x="1201" y="1235"/>
                </a:cubicBezTo>
                <a:cubicBezTo>
                  <a:pt x="801" y="1635"/>
                  <a:pt x="568" y="2036"/>
                  <a:pt x="367" y="2503"/>
                </a:cubicBezTo>
                <a:cubicBezTo>
                  <a:pt x="201" y="2970"/>
                  <a:pt x="67" y="3503"/>
                  <a:pt x="34" y="4271"/>
                </a:cubicBezTo>
                <a:cubicBezTo>
                  <a:pt x="0" y="5038"/>
                  <a:pt x="0" y="5305"/>
                  <a:pt x="0" y="7273"/>
                </a:cubicBezTo>
                <a:cubicBezTo>
                  <a:pt x="0" y="9241"/>
                  <a:pt x="0" y="9508"/>
                  <a:pt x="34" y="10275"/>
                </a:cubicBezTo>
                <a:cubicBezTo>
                  <a:pt x="67" y="11042"/>
                  <a:pt x="201" y="11576"/>
                  <a:pt x="367" y="12043"/>
                </a:cubicBezTo>
                <a:cubicBezTo>
                  <a:pt x="568" y="12543"/>
                  <a:pt x="801" y="12943"/>
                  <a:pt x="1201" y="13344"/>
                </a:cubicBezTo>
                <a:cubicBezTo>
                  <a:pt x="1635" y="13744"/>
                  <a:pt x="2035" y="13977"/>
                  <a:pt x="2502" y="14178"/>
                </a:cubicBezTo>
                <a:cubicBezTo>
                  <a:pt x="2969" y="14344"/>
                  <a:pt x="3503" y="14478"/>
                  <a:pt x="4270" y="14511"/>
                </a:cubicBezTo>
                <a:cubicBezTo>
                  <a:pt x="5037" y="14545"/>
                  <a:pt x="5304" y="14545"/>
                  <a:pt x="7272" y="14545"/>
                </a:cubicBezTo>
                <a:cubicBezTo>
                  <a:pt x="9240" y="14545"/>
                  <a:pt x="9507" y="14545"/>
                  <a:pt x="10274" y="14511"/>
                </a:cubicBezTo>
                <a:cubicBezTo>
                  <a:pt x="11042" y="14478"/>
                  <a:pt x="11575" y="14344"/>
                  <a:pt x="12042" y="14178"/>
                </a:cubicBezTo>
                <a:cubicBezTo>
                  <a:pt x="12509" y="13977"/>
                  <a:pt x="12943" y="13744"/>
                  <a:pt x="13343" y="13344"/>
                </a:cubicBezTo>
                <a:cubicBezTo>
                  <a:pt x="13744" y="12943"/>
                  <a:pt x="13977" y="12543"/>
                  <a:pt x="14177" y="12043"/>
                </a:cubicBezTo>
                <a:cubicBezTo>
                  <a:pt x="14344" y="11576"/>
                  <a:pt x="14477" y="11042"/>
                  <a:pt x="14511" y="10275"/>
                </a:cubicBezTo>
                <a:cubicBezTo>
                  <a:pt x="14544" y="9508"/>
                  <a:pt x="14544" y="9241"/>
                  <a:pt x="14544" y="7273"/>
                </a:cubicBezTo>
                <a:cubicBezTo>
                  <a:pt x="14544" y="5305"/>
                  <a:pt x="14544" y="5038"/>
                  <a:pt x="14511" y="4271"/>
                </a:cubicBezTo>
                <a:cubicBezTo>
                  <a:pt x="14477" y="3503"/>
                  <a:pt x="14344" y="2970"/>
                  <a:pt x="14177" y="2503"/>
                </a:cubicBezTo>
                <a:cubicBezTo>
                  <a:pt x="13977" y="2036"/>
                  <a:pt x="13744" y="1635"/>
                  <a:pt x="13343" y="1235"/>
                </a:cubicBezTo>
                <a:cubicBezTo>
                  <a:pt x="12943" y="801"/>
                  <a:pt x="12509" y="568"/>
                  <a:pt x="12042" y="368"/>
                </a:cubicBezTo>
                <a:cubicBezTo>
                  <a:pt x="11575" y="201"/>
                  <a:pt x="11042" y="68"/>
                  <a:pt x="10274" y="34"/>
                </a:cubicBezTo>
                <a:cubicBezTo>
                  <a:pt x="9507" y="1"/>
                  <a:pt x="9240" y="1"/>
                  <a:pt x="727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8" name="Google Shape;4638;p65"/>
          <p:cNvSpPr/>
          <p:nvPr/>
        </p:nvSpPr>
        <p:spPr>
          <a:xfrm>
            <a:off x="5694497" y="3508882"/>
            <a:ext cx="142024" cy="142670"/>
          </a:xfrm>
          <a:custGeom>
            <a:avLst/>
            <a:gdLst/>
            <a:ahLst/>
            <a:cxnLst/>
            <a:rect l="l" t="t" r="r" b="b"/>
            <a:pathLst>
              <a:path w="7473" h="7506" extrusionOk="0">
                <a:moveTo>
                  <a:pt x="3736" y="1335"/>
                </a:moveTo>
                <a:cubicBezTo>
                  <a:pt x="5071" y="1335"/>
                  <a:pt x="6171" y="2402"/>
                  <a:pt x="6171" y="3737"/>
                </a:cubicBezTo>
                <a:cubicBezTo>
                  <a:pt x="6171" y="5104"/>
                  <a:pt x="5071" y="6172"/>
                  <a:pt x="3736" y="6172"/>
                </a:cubicBezTo>
                <a:cubicBezTo>
                  <a:pt x="2402" y="6172"/>
                  <a:pt x="1301" y="5071"/>
                  <a:pt x="1301" y="3737"/>
                </a:cubicBezTo>
                <a:cubicBezTo>
                  <a:pt x="1301" y="2402"/>
                  <a:pt x="2402" y="1335"/>
                  <a:pt x="3736" y="1335"/>
                </a:cubicBezTo>
                <a:close/>
                <a:moveTo>
                  <a:pt x="3736" y="1"/>
                </a:moveTo>
                <a:cubicBezTo>
                  <a:pt x="1668" y="1"/>
                  <a:pt x="0" y="1669"/>
                  <a:pt x="0" y="3737"/>
                </a:cubicBezTo>
                <a:cubicBezTo>
                  <a:pt x="0" y="5805"/>
                  <a:pt x="1668" y="7506"/>
                  <a:pt x="3736" y="7506"/>
                </a:cubicBezTo>
                <a:cubicBezTo>
                  <a:pt x="5804" y="7506"/>
                  <a:pt x="7472" y="5805"/>
                  <a:pt x="7472" y="3737"/>
                </a:cubicBezTo>
                <a:cubicBezTo>
                  <a:pt x="7472" y="1669"/>
                  <a:pt x="5804" y="1"/>
                  <a:pt x="37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9" name="Google Shape;4639;p65"/>
          <p:cNvSpPr/>
          <p:nvPr/>
        </p:nvSpPr>
        <p:spPr>
          <a:xfrm>
            <a:off x="5822550" y="3489858"/>
            <a:ext cx="33620" cy="32997"/>
          </a:xfrm>
          <a:custGeom>
            <a:avLst/>
            <a:gdLst/>
            <a:ahLst/>
            <a:cxnLst/>
            <a:rect l="l" t="t" r="r" b="b"/>
            <a:pathLst>
              <a:path w="1769" h="1736" extrusionOk="0">
                <a:moveTo>
                  <a:pt x="901" y="1"/>
                </a:moveTo>
                <a:cubicBezTo>
                  <a:pt x="401" y="1"/>
                  <a:pt x="0" y="368"/>
                  <a:pt x="0" y="868"/>
                </a:cubicBezTo>
                <a:cubicBezTo>
                  <a:pt x="0" y="1335"/>
                  <a:pt x="401" y="1736"/>
                  <a:pt x="901" y="1736"/>
                </a:cubicBezTo>
                <a:cubicBezTo>
                  <a:pt x="1368" y="1736"/>
                  <a:pt x="1768" y="1335"/>
                  <a:pt x="1768" y="868"/>
                </a:cubicBezTo>
                <a:cubicBezTo>
                  <a:pt x="1768" y="368"/>
                  <a:pt x="1368" y="1"/>
                  <a:pt x="9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0" name="Google Shape;4640;p65"/>
          <p:cNvGrpSpPr/>
          <p:nvPr/>
        </p:nvGrpSpPr>
        <p:grpSpPr>
          <a:xfrm>
            <a:off x="5607147" y="3055538"/>
            <a:ext cx="316724" cy="223270"/>
            <a:chOff x="7713764" y="1534237"/>
            <a:chExt cx="417456" cy="294280"/>
          </a:xfrm>
        </p:grpSpPr>
        <p:sp>
          <p:nvSpPr>
            <p:cNvPr id="4641" name="Google Shape;4641;p65"/>
            <p:cNvSpPr/>
            <p:nvPr/>
          </p:nvSpPr>
          <p:spPr>
            <a:xfrm>
              <a:off x="7713764" y="1534237"/>
              <a:ext cx="417456" cy="294280"/>
            </a:xfrm>
            <a:custGeom>
              <a:avLst/>
              <a:gdLst/>
              <a:ahLst/>
              <a:cxnLst/>
              <a:rect l="l" t="t" r="r" b="b"/>
              <a:pathLst>
                <a:path w="21250" h="14978" extrusionOk="0">
                  <a:moveTo>
                    <a:pt x="10642" y="1"/>
                  </a:moveTo>
                  <a:cubicBezTo>
                    <a:pt x="10642" y="1"/>
                    <a:pt x="4004" y="1"/>
                    <a:pt x="2336" y="434"/>
                  </a:cubicBezTo>
                  <a:cubicBezTo>
                    <a:pt x="1435" y="701"/>
                    <a:pt x="701" y="1435"/>
                    <a:pt x="468" y="2336"/>
                  </a:cubicBezTo>
                  <a:cubicBezTo>
                    <a:pt x="1" y="4004"/>
                    <a:pt x="1" y="7506"/>
                    <a:pt x="1" y="7506"/>
                  </a:cubicBezTo>
                  <a:cubicBezTo>
                    <a:pt x="1" y="7506"/>
                    <a:pt x="1" y="10975"/>
                    <a:pt x="468" y="12643"/>
                  </a:cubicBezTo>
                  <a:cubicBezTo>
                    <a:pt x="701" y="13577"/>
                    <a:pt x="1402" y="14278"/>
                    <a:pt x="2336" y="14545"/>
                  </a:cubicBezTo>
                  <a:cubicBezTo>
                    <a:pt x="4004" y="14978"/>
                    <a:pt x="10642" y="14978"/>
                    <a:pt x="10642" y="14978"/>
                  </a:cubicBezTo>
                  <a:cubicBezTo>
                    <a:pt x="10642" y="14978"/>
                    <a:pt x="17280" y="14978"/>
                    <a:pt x="18948" y="14545"/>
                  </a:cubicBezTo>
                  <a:cubicBezTo>
                    <a:pt x="19848" y="14278"/>
                    <a:pt x="20582" y="13577"/>
                    <a:pt x="20816" y="12643"/>
                  </a:cubicBezTo>
                  <a:cubicBezTo>
                    <a:pt x="21249" y="10975"/>
                    <a:pt x="21249" y="7506"/>
                    <a:pt x="21249" y="7506"/>
                  </a:cubicBezTo>
                  <a:cubicBezTo>
                    <a:pt x="21249" y="7506"/>
                    <a:pt x="21249" y="4004"/>
                    <a:pt x="20816" y="2336"/>
                  </a:cubicBezTo>
                  <a:cubicBezTo>
                    <a:pt x="20582" y="1435"/>
                    <a:pt x="19848" y="701"/>
                    <a:pt x="18948" y="434"/>
                  </a:cubicBezTo>
                  <a:cubicBezTo>
                    <a:pt x="17280" y="1"/>
                    <a:pt x="10642" y="1"/>
                    <a:pt x="106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65"/>
            <p:cNvSpPr/>
            <p:nvPr/>
          </p:nvSpPr>
          <p:spPr>
            <a:xfrm>
              <a:off x="7880234" y="1619446"/>
              <a:ext cx="108794" cy="123877"/>
            </a:xfrm>
            <a:custGeom>
              <a:avLst/>
              <a:gdLst/>
              <a:ahLst/>
              <a:cxnLst/>
              <a:rect l="l" t="t" r="r" b="b"/>
              <a:pathLst>
                <a:path w="553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5538" y="316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4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77391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Tabla de contenido</a:t>
            </a:r>
            <a:endParaRPr dirty="0"/>
          </a:p>
        </p:txBody>
      </p:sp>
      <p:sp>
        <p:nvSpPr>
          <p:cNvPr id="611" name="Google Shape;611;p34"/>
          <p:cNvSpPr txBox="1">
            <a:spLocks noGrp="1"/>
          </p:cNvSpPr>
          <p:nvPr>
            <p:ph type="title" idx="2"/>
          </p:nvPr>
        </p:nvSpPr>
        <p:spPr>
          <a:xfrm>
            <a:off x="2122650" y="2293737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Tecnologias</a:t>
            </a:r>
            <a:endParaRPr dirty="0"/>
          </a:p>
        </p:txBody>
      </p:sp>
      <p:sp>
        <p:nvSpPr>
          <p:cNvPr id="613" name="Google Shape;613;p34"/>
          <p:cNvSpPr txBox="1">
            <a:spLocks noGrp="1"/>
          </p:cNvSpPr>
          <p:nvPr>
            <p:ph type="title" idx="3"/>
          </p:nvPr>
        </p:nvSpPr>
        <p:spPr>
          <a:xfrm>
            <a:off x="704850" y="1949550"/>
            <a:ext cx="1384800" cy="1101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614" name="Google Shape;614;p34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615" name="Google Shape;615;p34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4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4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4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4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4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4"/>
          <p:cNvGrpSpPr/>
          <p:nvPr/>
        </p:nvGrpSpPr>
        <p:grpSpPr>
          <a:xfrm>
            <a:off x="2266950" y="561950"/>
            <a:ext cx="5682325" cy="62400"/>
            <a:chOff x="2266950" y="561950"/>
            <a:chExt cx="5682325" cy="62400"/>
          </a:xfrm>
        </p:grpSpPr>
        <p:sp>
          <p:nvSpPr>
            <p:cNvPr id="623" name="Google Shape;623;p34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4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4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4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4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4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58197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59674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61150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62627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64103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>
              <a:off x="65580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>
              <a:off x="67056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>
              <a:off x="68533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>
              <a:off x="70009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71486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72962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74439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75915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77392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78868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" name="Google Shape;662;p34"/>
          <p:cNvSpPr/>
          <p:nvPr/>
        </p:nvSpPr>
        <p:spPr>
          <a:xfrm>
            <a:off x="8117475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4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664" name="Google Shape;664;p34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5" name="Google Shape;665;p34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666" name="Google Shape;666;p34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4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4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4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4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4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2" name="Google Shape;672;p34"/>
          <p:cNvSpPr txBox="1">
            <a:spLocks noGrp="1"/>
          </p:cNvSpPr>
          <p:nvPr>
            <p:ph type="title" idx="4"/>
          </p:nvPr>
        </p:nvSpPr>
        <p:spPr>
          <a:xfrm>
            <a:off x="6095888" y="2293737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Componentes</a:t>
            </a:r>
            <a:endParaRPr dirty="0"/>
          </a:p>
        </p:txBody>
      </p:sp>
      <p:sp>
        <p:nvSpPr>
          <p:cNvPr id="674" name="Google Shape;674;p34"/>
          <p:cNvSpPr txBox="1">
            <a:spLocks noGrp="1"/>
          </p:cNvSpPr>
          <p:nvPr>
            <p:ph type="title" idx="6"/>
          </p:nvPr>
        </p:nvSpPr>
        <p:spPr>
          <a:xfrm>
            <a:off x="4696800" y="1949550"/>
            <a:ext cx="1384800" cy="1101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75" name="Google Shape;675;p34"/>
          <p:cNvSpPr txBox="1">
            <a:spLocks noGrp="1"/>
          </p:cNvSpPr>
          <p:nvPr>
            <p:ph type="title" idx="7"/>
          </p:nvPr>
        </p:nvSpPr>
        <p:spPr>
          <a:xfrm>
            <a:off x="4427593" y="3594199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Demostración</a:t>
            </a:r>
            <a:endParaRPr dirty="0"/>
          </a:p>
        </p:txBody>
      </p:sp>
      <p:sp>
        <p:nvSpPr>
          <p:cNvPr id="677" name="Google Shape;677;p34"/>
          <p:cNvSpPr txBox="1">
            <a:spLocks noGrp="1"/>
          </p:cNvSpPr>
          <p:nvPr>
            <p:ph type="title" idx="9"/>
          </p:nvPr>
        </p:nvSpPr>
        <p:spPr>
          <a:xfrm>
            <a:off x="3005200" y="3330349"/>
            <a:ext cx="1384800" cy="1101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681" name="Google Shape;681;p34"/>
          <p:cNvCxnSpPr/>
          <p:nvPr/>
        </p:nvCxnSpPr>
        <p:spPr>
          <a:xfrm rot="10800000">
            <a:off x="2132174" y="2432962"/>
            <a:ext cx="0" cy="2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2" name="Google Shape;682;p34"/>
          <p:cNvCxnSpPr/>
          <p:nvPr/>
        </p:nvCxnSpPr>
        <p:spPr>
          <a:xfrm rot="10800000">
            <a:off x="6095887" y="2432962"/>
            <a:ext cx="0" cy="2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34"/>
          <p:cNvCxnSpPr/>
          <p:nvPr/>
        </p:nvCxnSpPr>
        <p:spPr>
          <a:xfrm rot="10800000">
            <a:off x="4437117" y="3724399"/>
            <a:ext cx="0" cy="2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36"/>
          <p:cNvSpPr txBox="1">
            <a:spLocks noGrp="1"/>
          </p:cNvSpPr>
          <p:nvPr>
            <p:ph type="ctrTitle"/>
          </p:nvPr>
        </p:nvSpPr>
        <p:spPr>
          <a:xfrm>
            <a:off x="704850" y="2154775"/>
            <a:ext cx="5464800" cy="14403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TECNOLOGIAS</a:t>
            </a:r>
            <a:endParaRPr sz="6600" dirty="0"/>
          </a:p>
        </p:txBody>
      </p:sp>
      <p:grpSp>
        <p:nvGrpSpPr>
          <p:cNvPr id="760" name="Google Shape;760;p36"/>
          <p:cNvGrpSpPr/>
          <p:nvPr/>
        </p:nvGrpSpPr>
        <p:grpSpPr>
          <a:xfrm>
            <a:off x="699900" y="421100"/>
            <a:ext cx="1389637" cy="355999"/>
            <a:chOff x="699900" y="446700"/>
            <a:chExt cx="1389637" cy="355999"/>
          </a:xfrm>
        </p:grpSpPr>
        <p:sp>
          <p:nvSpPr>
            <p:cNvPr id="761" name="Google Shape;761;p36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733762" y="446700"/>
              <a:ext cx="356005" cy="355995"/>
            </a:xfrm>
            <a:custGeom>
              <a:avLst/>
              <a:gdLst/>
              <a:ahLst/>
              <a:cxnLst/>
              <a:rect l="l" t="t" r="r" b="b"/>
              <a:pathLst>
                <a:path w="36106" h="36105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5388" y="32387"/>
                    <a:pt x="11280" y="36105"/>
                    <a:pt x="18053" y="36105"/>
                  </a:cubicBezTo>
                  <a:cubicBezTo>
                    <a:pt x="28009" y="36105"/>
                    <a:pt x="36106" y="28008"/>
                    <a:pt x="36106" y="18052"/>
                  </a:cubicBezTo>
                  <a:cubicBezTo>
                    <a:pt x="36106" y="11310"/>
                    <a:pt x="32388" y="5419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733762" y="446700"/>
              <a:ext cx="288287" cy="288277"/>
            </a:xfrm>
            <a:custGeom>
              <a:avLst/>
              <a:gdLst/>
              <a:ahLst/>
              <a:cxnLst/>
              <a:rect l="l" t="t" r="r" b="b"/>
              <a:pathLst>
                <a:path w="29238" h="29237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4947" y="28386"/>
                    <a:pt x="7972" y="29237"/>
                    <a:pt x="11185" y="29237"/>
                  </a:cubicBezTo>
                  <a:cubicBezTo>
                    <a:pt x="21141" y="29237"/>
                    <a:pt x="29238" y="21140"/>
                    <a:pt x="29238" y="11184"/>
                  </a:cubicBezTo>
                  <a:cubicBezTo>
                    <a:pt x="29238" y="7971"/>
                    <a:pt x="28387" y="4946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699900" y="494229"/>
              <a:ext cx="416269" cy="308470"/>
            </a:xfrm>
            <a:custGeom>
              <a:avLst/>
              <a:gdLst/>
              <a:ahLst/>
              <a:cxnLst/>
              <a:rect l="l" t="t" r="r" b="b"/>
              <a:pathLst>
                <a:path w="42218" h="31285" extrusionOk="0">
                  <a:moveTo>
                    <a:pt x="42218" y="0"/>
                  </a:moveTo>
                  <a:cubicBezTo>
                    <a:pt x="6901" y="0"/>
                    <a:pt x="1" y="23913"/>
                    <a:pt x="1" y="23913"/>
                  </a:cubicBezTo>
                  <a:lnTo>
                    <a:pt x="6932" y="24259"/>
                  </a:lnTo>
                  <a:lnTo>
                    <a:pt x="11910" y="31285"/>
                  </a:lnTo>
                  <a:cubicBezTo>
                    <a:pt x="11910" y="31285"/>
                    <a:pt x="15627" y="9798"/>
                    <a:pt x="4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6"/>
            <p:cNvSpPr/>
            <p:nvPr/>
          </p:nvSpPr>
          <p:spPr>
            <a:xfrm>
              <a:off x="768255" y="494229"/>
              <a:ext cx="347920" cy="308470"/>
            </a:xfrm>
            <a:custGeom>
              <a:avLst/>
              <a:gdLst/>
              <a:ahLst/>
              <a:cxnLst/>
              <a:rect l="l" t="t" r="r" b="b"/>
              <a:pathLst>
                <a:path w="35286" h="31285" extrusionOk="0">
                  <a:moveTo>
                    <a:pt x="35286" y="0"/>
                  </a:moveTo>
                  <a:lnTo>
                    <a:pt x="35286" y="0"/>
                  </a:lnTo>
                  <a:cubicBezTo>
                    <a:pt x="6931" y="7404"/>
                    <a:pt x="0" y="24259"/>
                    <a:pt x="0" y="24259"/>
                  </a:cubicBezTo>
                  <a:lnTo>
                    <a:pt x="4978" y="31285"/>
                  </a:lnTo>
                  <a:cubicBezTo>
                    <a:pt x="4978" y="31285"/>
                    <a:pt x="8695" y="9798"/>
                    <a:pt x="35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" name="Google Shape;772;p36"/>
          <p:cNvSpPr txBox="1">
            <a:spLocks noGrp="1"/>
          </p:cNvSpPr>
          <p:nvPr>
            <p:ph type="ctrTitle"/>
          </p:nvPr>
        </p:nvSpPr>
        <p:spPr>
          <a:xfrm>
            <a:off x="658555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BOARDING PASS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773" name="Google Shape;773;p36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774" name="Google Shape;774;p36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" name="Google Shape;798;p36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9" name="Google Shape;799;p36"/>
          <p:cNvGrpSpPr/>
          <p:nvPr/>
        </p:nvGrpSpPr>
        <p:grpSpPr>
          <a:xfrm>
            <a:off x="6736087" y="3753190"/>
            <a:ext cx="1875726" cy="943599"/>
            <a:chOff x="6762967" y="-1341310"/>
            <a:chExt cx="1875726" cy="943599"/>
          </a:xfrm>
        </p:grpSpPr>
        <p:sp>
          <p:nvSpPr>
            <p:cNvPr id="800" name="Google Shape;800;p36"/>
            <p:cNvSpPr/>
            <p:nvPr/>
          </p:nvSpPr>
          <p:spPr>
            <a:xfrm>
              <a:off x="859679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838751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731470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19" y="7814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7695095" y="-1341310"/>
              <a:ext cx="186570" cy="943599"/>
            </a:xfrm>
            <a:custGeom>
              <a:avLst/>
              <a:gdLst/>
              <a:ahLst/>
              <a:cxnLst/>
              <a:rect l="l" t="t" r="r" b="b"/>
              <a:pathLst>
                <a:path w="1545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1544" y="7814"/>
                  </a:lnTo>
                  <a:lnTo>
                    <a:pt x="1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8265795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8170638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8075481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8" y="7814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7980445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7170041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704831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695328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6858124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676296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7611410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7512509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" name="Google Shape;815;p36"/>
          <p:cNvSpPr txBox="1">
            <a:spLocks noGrp="1"/>
          </p:cNvSpPr>
          <p:nvPr>
            <p:ph type="ctrTitle"/>
          </p:nvPr>
        </p:nvSpPr>
        <p:spPr>
          <a:xfrm>
            <a:off x="6736075" y="9889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FLIGHT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6" name="Google Shape;816;p36"/>
          <p:cNvSpPr txBox="1">
            <a:spLocks noGrp="1"/>
          </p:cNvSpPr>
          <p:nvPr>
            <p:ph type="ctrTitle"/>
          </p:nvPr>
        </p:nvSpPr>
        <p:spPr>
          <a:xfrm>
            <a:off x="6736075" y="188432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GATE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7" name="Google Shape;817;p36"/>
          <p:cNvSpPr txBox="1">
            <a:spLocks noGrp="1"/>
          </p:cNvSpPr>
          <p:nvPr>
            <p:ph type="ctrTitle"/>
          </p:nvPr>
        </p:nvSpPr>
        <p:spPr>
          <a:xfrm>
            <a:off x="6736075" y="2779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SEAT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8" name="Google Shape;818;p36"/>
          <p:cNvSpPr txBox="1">
            <a:spLocks noGrp="1"/>
          </p:cNvSpPr>
          <p:nvPr>
            <p:ph type="ctrTitle"/>
          </p:nvPr>
        </p:nvSpPr>
        <p:spPr>
          <a:xfrm>
            <a:off x="6736075" y="13510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B345</a:t>
            </a:r>
            <a:endParaRPr sz="2400" dirty="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19" name="Google Shape;819;p36"/>
          <p:cNvSpPr txBox="1">
            <a:spLocks noGrp="1"/>
          </p:cNvSpPr>
          <p:nvPr>
            <p:ph type="ctrTitle"/>
          </p:nvPr>
        </p:nvSpPr>
        <p:spPr>
          <a:xfrm>
            <a:off x="6736075" y="2227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D8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20" name="Google Shape;820;p36"/>
          <p:cNvSpPr txBox="1">
            <a:spLocks noGrp="1"/>
          </p:cNvSpPr>
          <p:nvPr>
            <p:ph type="ctrTitle"/>
          </p:nvPr>
        </p:nvSpPr>
        <p:spPr>
          <a:xfrm>
            <a:off x="6736075" y="31042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29E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23" name="Google Shape;823;p36"/>
          <p:cNvSpPr txBox="1">
            <a:spLocks noGrp="1"/>
          </p:cNvSpPr>
          <p:nvPr>
            <p:ph type="title" idx="2"/>
          </p:nvPr>
        </p:nvSpPr>
        <p:spPr>
          <a:xfrm>
            <a:off x="791311" y="971975"/>
            <a:ext cx="2458200" cy="11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824" name="Google Shape;824;p36"/>
          <p:cNvCxnSpPr/>
          <p:nvPr/>
        </p:nvCxnSpPr>
        <p:spPr>
          <a:xfrm rot="10800000">
            <a:off x="724636" y="1133575"/>
            <a:ext cx="0" cy="8796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43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77391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TECNOLOGIAS</a:t>
            </a:r>
            <a:endParaRPr dirty="0"/>
          </a:p>
        </p:txBody>
      </p:sp>
      <p:sp>
        <p:nvSpPr>
          <p:cNvPr id="1265" name="Google Shape;1265;p43"/>
          <p:cNvSpPr txBox="1">
            <a:spLocks noGrp="1"/>
          </p:cNvSpPr>
          <p:nvPr>
            <p:ph type="title" idx="2"/>
          </p:nvPr>
        </p:nvSpPr>
        <p:spPr>
          <a:xfrm>
            <a:off x="1294749" y="2939149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SIMULADOR</a:t>
            </a:r>
            <a:endParaRPr dirty="0"/>
          </a:p>
        </p:txBody>
      </p:sp>
      <p:sp>
        <p:nvSpPr>
          <p:cNvPr id="1266" name="Google Shape;1266;p43"/>
          <p:cNvSpPr txBox="1">
            <a:spLocks noGrp="1"/>
          </p:cNvSpPr>
          <p:nvPr>
            <p:ph type="subTitle" idx="1"/>
          </p:nvPr>
        </p:nvSpPr>
        <p:spPr>
          <a:xfrm>
            <a:off x="1294749" y="3449474"/>
            <a:ext cx="2185200" cy="11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X-Plane 11</a:t>
            </a:r>
            <a:endParaRPr dirty="0"/>
          </a:p>
        </p:txBody>
      </p:sp>
      <p:sp>
        <p:nvSpPr>
          <p:cNvPr id="1267" name="Google Shape;1267;p43"/>
          <p:cNvSpPr txBox="1">
            <a:spLocks noGrp="1"/>
          </p:cNvSpPr>
          <p:nvPr>
            <p:ph type="title" idx="3"/>
          </p:nvPr>
        </p:nvSpPr>
        <p:spPr>
          <a:xfrm>
            <a:off x="5044156" y="2942901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CONTROLES</a:t>
            </a:r>
            <a:endParaRPr dirty="0"/>
          </a:p>
        </p:txBody>
      </p:sp>
      <p:sp>
        <p:nvSpPr>
          <p:cNvPr id="1268" name="Google Shape;1268;p43"/>
          <p:cNvSpPr txBox="1">
            <a:spLocks noGrp="1"/>
          </p:cNvSpPr>
          <p:nvPr>
            <p:ph type="subTitle" idx="4"/>
          </p:nvPr>
        </p:nvSpPr>
        <p:spPr>
          <a:xfrm>
            <a:off x="5044156" y="3453226"/>
            <a:ext cx="2185200" cy="11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Arduino</a:t>
            </a:r>
            <a:endParaRPr dirty="0"/>
          </a:p>
        </p:txBody>
      </p:sp>
      <p:grpSp>
        <p:nvGrpSpPr>
          <p:cNvPr id="1271" name="Google Shape;1271;p43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1272" name="Google Shape;1272;p43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3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3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3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" name="Google Shape;1279;p43"/>
          <p:cNvGrpSpPr/>
          <p:nvPr/>
        </p:nvGrpSpPr>
        <p:grpSpPr>
          <a:xfrm>
            <a:off x="2266950" y="561950"/>
            <a:ext cx="5682325" cy="62400"/>
            <a:chOff x="2266950" y="561950"/>
            <a:chExt cx="5682325" cy="62400"/>
          </a:xfrm>
        </p:grpSpPr>
        <p:sp>
          <p:nvSpPr>
            <p:cNvPr id="1280" name="Google Shape;1280;p43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3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3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3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3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3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3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3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3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3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3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3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3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3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3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3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58197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3"/>
            <p:cNvSpPr/>
            <p:nvPr/>
          </p:nvSpPr>
          <p:spPr>
            <a:xfrm>
              <a:off x="59674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3"/>
            <p:cNvSpPr/>
            <p:nvPr/>
          </p:nvSpPr>
          <p:spPr>
            <a:xfrm>
              <a:off x="61150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62627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64103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65580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67056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3"/>
            <p:cNvSpPr/>
            <p:nvPr/>
          </p:nvSpPr>
          <p:spPr>
            <a:xfrm>
              <a:off x="68533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3"/>
            <p:cNvSpPr/>
            <p:nvPr/>
          </p:nvSpPr>
          <p:spPr>
            <a:xfrm>
              <a:off x="70009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3"/>
            <p:cNvSpPr/>
            <p:nvPr/>
          </p:nvSpPr>
          <p:spPr>
            <a:xfrm>
              <a:off x="71486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72962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74439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3"/>
            <p:cNvSpPr/>
            <p:nvPr/>
          </p:nvSpPr>
          <p:spPr>
            <a:xfrm>
              <a:off x="75915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3"/>
            <p:cNvSpPr/>
            <p:nvPr/>
          </p:nvSpPr>
          <p:spPr>
            <a:xfrm>
              <a:off x="77392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78868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9" name="Google Shape;1319;p43"/>
          <p:cNvSpPr/>
          <p:nvPr/>
        </p:nvSpPr>
        <p:spPr>
          <a:xfrm>
            <a:off x="8117475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0" name="Google Shape;1320;p43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1321" name="Google Shape;1321;p43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2" name="Google Shape;1322;p43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1323" name="Google Shape;1323;p43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43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43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43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43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43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329" name="Google Shape;1329;p43"/>
          <p:cNvCxnSpPr/>
          <p:nvPr/>
        </p:nvCxnSpPr>
        <p:spPr>
          <a:xfrm rot="10800000">
            <a:off x="1303424" y="3083110"/>
            <a:ext cx="0" cy="2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43"/>
          <p:cNvCxnSpPr/>
          <p:nvPr/>
        </p:nvCxnSpPr>
        <p:spPr>
          <a:xfrm rot="10800000">
            <a:off x="5052209" y="3086862"/>
            <a:ext cx="0" cy="2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4724;p66">
            <a:extLst>
              <a:ext uri="{FF2B5EF4-FFF2-40B4-BE49-F238E27FC236}">
                <a16:creationId xmlns:a16="http://schemas.microsoft.com/office/drawing/2014/main" id="{CC304055-5152-7F18-1B40-214C72F92DF6}"/>
              </a:ext>
            </a:extLst>
          </p:cNvPr>
          <p:cNvSpPr/>
          <p:nvPr/>
        </p:nvSpPr>
        <p:spPr>
          <a:xfrm>
            <a:off x="1303424" y="2224991"/>
            <a:ext cx="544321" cy="528626"/>
          </a:xfrm>
          <a:custGeom>
            <a:avLst/>
            <a:gdLst/>
            <a:ahLst/>
            <a:cxnLst/>
            <a:rect l="l" t="t" r="r" b="b"/>
            <a:pathLst>
              <a:path w="11064" h="10745" extrusionOk="0">
                <a:moveTo>
                  <a:pt x="5015" y="860"/>
                </a:moveTo>
                <a:lnTo>
                  <a:pt x="5461" y="1306"/>
                </a:lnTo>
                <a:lnTo>
                  <a:pt x="5068" y="1699"/>
                </a:lnTo>
                <a:lnTo>
                  <a:pt x="4444" y="1431"/>
                </a:lnTo>
                <a:lnTo>
                  <a:pt x="5015" y="860"/>
                </a:lnTo>
                <a:close/>
                <a:moveTo>
                  <a:pt x="8896" y="1569"/>
                </a:moveTo>
                <a:cubicBezTo>
                  <a:pt x="8815" y="1569"/>
                  <a:pt x="8735" y="1601"/>
                  <a:pt x="8672" y="1663"/>
                </a:cubicBezTo>
                <a:lnTo>
                  <a:pt x="7780" y="2555"/>
                </a:lnTo>
                <a:cubicBezTo>
                  <a:pt x="7655" y="2680"/>
                  <a:pt x="7655" y="2876"/>
                  <a:pt x="7780" y="3001"/>
                </a:cubicBezTo>
                <a:cubicBezTo>
                  <a:pt x="7843" y="3064"/>
                  <a:pt x="7923" y="3095"/>
                  <a:pt x="8003" y="3095"/>
                </a:cubicBezTo>
                <a:cubicBezTo>
                  <a:pt x="8084" y="3095"/>
                  <a:pt x="8164" y="3064"/>
                  <a:pt x="8226" y="3001"/>
                </a:cubicBezTo>
                <a:lnTo>
                  <a:pt x="9119" y="2109"/>
                </a:lnTo>
                <a:cubicBezTo>
                  <a:pt x="9243" y="1984"/>
                  <a:pt x="9243" y="1788"/>
                  <a:pt x="9119" y="1663"/>
                </a:cubicBezTo>
                <a:cubicBezTo>
                  <a:pt x="9056" y="1601"/>
                  <a:pt x="8976" y="1569"/>
                  <a:pt x="8896" y="1569"/>
                </a:cubicBezTo>
                <a:close/>
                <a:moveTo>
                  <a:pt x="1732" y="972"/>
                </a:moveTo>
                <a:cubicBezTo>
                  <a:pt x="1865" y="972"/>
                  <a:pt x="1999" y="1000"/>
                  <a:pt x="2124" y="1056"/>
                </a:cubicBezTo>
                <a:lnTo>
                  <a:pt x="5800" y="2734"/>
                </a:lnTo>
                <a:lnTo>
                  <a:pt x="5336" y="3197"/>
                </a:lnTo>
                <a:cubicBezTo>
                  <a:pt x="5104" y="3447"/>
                  <a:pt x="4854" y="3715"/>
                  <a:pt x="4569" y="4036"/>
                </a:cubicBezTo>
                <a:lnTo>
                  <a:pt x="1036" y="1270"/>
                </a:lnTo>
                <a:lnTo>
                  <a:pt x="1072" y="1253"/>
                </a:lnTo>
                <a:cubicBezTo>
                  <a:pt x="1245" y="1067"/>
                  <a:pt x="1487" y="972"/>
                  <a:pt x="1732" y="972"/>
                </a:cubicBezTo>
                <a:close/>
                <a:moveTo>
                  <a:pt x="9475" y="5303"/>
                </a:moveTo>
                <a:lnTo>
                  <a:pt x="9921" y="5749"/>
                </a:lnTo>
                <a:lnTo>
                  <a:pt x="9351" y="6320"/>
                </a:lnTo>
                <a:lnTo>
                  <a:pt x="9065" y="5713"/>
                </a:lnTo>
                <a:lnTo>
                  <a:pt x="9475" y="5303"/>
                </a:lnTo>
                <a:close/>
                <a:moveTo>
                  <a:pt x="1999" y="7408"/>
                </a:moveTo>
                <a:cubicBezTo>
                  <a:pt x="1785" y="7712"/>
                  <a:pt x="1625" y="7997"/>
                  <a:pt x="1482" y="8247"/>
                </a:cubicBezTo>
                <a:lnTo>
                  <a:pt x="715" y="7997"/>
                </a:lnTo>
                <a:lnTo>
                  <a:pt x="768" y="7658"/>
                </a:lnTo>
                <a:cubicBezTo>
                  <a:pt x="804" y="7515"/>
                  <a:pt x="929" y="7408"/>
                  <a:pt x="1089" y="7408"/>
                </a:cubicBezTo>
                <a:close/>
                <a:moveTo>
                  <a:pt x="9583" y="630"/>
                </a:moveTo>
                <a:cubicBezTo>
                  <a:pt x="9763" y="630"/>
                  <a:pt x="9911" y="677"/>
                  <a:pt x="10011" y="771"/>
                </a:cubicBezTo>
                <a:cubicBezTo>
                  <a:pt x="10314" y="1092"/>
                  <a:pt x="10118" y="1984"/>
                  <a:pt x="9333" y="2769"/>
                </a:cubicBezTo>
                <a:lnTo>
                  <a:pt x="7120" y="4982"/>
                </a:lnTo>
                <a:cubicBezTo>
                  <a:pt x="6371" y="5749"/>
                  <a:pt x="5140" y="6766"/>
                  <a:pt x="3926" y="7622"/>
                </a:cubicBezTo>
                <a:cubicBezTo>
                  <a:pt x="3623" y="7854"/>
                  <a:pt x="2517" y="8639"/>
                  <a:pt x="1839" y="8943"/>
                </a:cubicBezTo>
                <a:cubicBezTo>
                  <a:pt x="2106" y="8318"/>
                  <a:pt x="2784" y="7355"/>
                  <a:pt x="3177" y="6802"/>
                </a:cubicBezTo>
                <a:cubicBezTo>
                  <a:pt x="4051" y="5606"/>
                  <a:pt x="5068" y="4375"/>
                  <a:pt x="5782" y="3644"/>
                </a:cubicBezTo>
                <a:lnTo>
                  <a:pt x="7994" y="1431"/>
                </a:lnTo>
                <a:cubicBezTo>
                  <a:pt x="8537" y="901"/>
                  <a:pt x="9151" y="630"/>
                  <a:pt x="9583" y="630"/>
                </a:cubicBezTo>
                <a:close/>
                <a:moveTo>
                  <a:pt x="8030" y="4964"/>
                </a:moveTo>
                <a:cubicBezTo>
                  <a:pt x="8244" y="5446"/>
                  <a:pt x="9440" y="8051"/>
                  <a:pt x="9707" y="8657"/>
                </a:cubicBezTo>
                <a:cubicBezTo>
                  <a:pt x="9868" y="9014"/>
                  <a:pt x="9797" y="9425"/>
                  <a:pt x="9529" y="9710"/>
                </a:cubicBezTo>
                <a:lnTo>
                  <a:pt x="9493" y="9728"/>
                </a:lnTo>
                <a:lnTo>
                  <a:pt x="6745" y="6195"/>
                </a:lnTo>
                <a:cubicBezTo>
                  <a:pt x="7049" y="5927"/>
                  <a:pt x="7334" y="5660"/>
                  <a:pt x="7566" y="5428"/>
                </a:cubicBezTo>
                <a:lnTo>
                  <a:pt x="8030" y="4964"/>
                </a:lnTo>
                <a:close/>
                <a:moveTo>
                  <a:pt x="3373" y="8782"/>
                </a:moveTo>
                <a:lnTo>
                  <a:pt x="3373" y="9692"/>
                </a:lnTo>
                <a:cubicBezTo>
                  <a:pt x="3373" y="9835"/>
                  <a:pt x="3266" y="9960"/>
                  <a:pt x="3106" y="9996"/>
                </a:cubicBezTo>
                <a:lnTo>
                  <a:pt x="2784" y="10067"/>
                </a:lnTo>
                <a:lnTo>
                  <a:pt x="2517" y="9300"/>
                </a:lnTo>
                <a:cubicBezTo>
                  <a:pt x="2767" y="9157"/>
                  <a:pt x="3052" y="8978"/>
                  <a:pt x="3373" y="8782"/>
                </a:cubicBezTo>
                <a:close/>
                <a:moveTo>
                  <a:pt x="9580" y="0"/>
                </a:moveTo>
                <a:cubicBezTo>
                  <a:pt x="8956" y="0"/>
                  <a:pt x="8196" y="355"/>
                  <a:pt x="7548" y="1003"/>
                </a:cubicBezTo>
                <a:lnTo>
                  <a:pt x="6282" y="2270"/>
                </a:lnTo>
                <a:lnTo>
                  <a:pt x="5675" y="1984"/>
                </a:lnTo>
                <a:lnTo>
                  <a:pt x="6121" y="1538"/>
                </a:lnTo>
                <a:cubicBezTo>
                  <a:pt x="6157" y="1502"/>
                  <a:pt x="6175" y="1467"/>
                  <a:pt x="6192" y="1431"/>
                </a:cubicBezTo>
                <a:cubicBezTo>
                  <a:pt x="6246" y="1306"/>
                  <a:pt x="6228" y="1163"/>
                  <a:pt x="6139" y="1074"/>
                </a:cubicBezTo>
                <a:lnTo>
                  <a:pt x="5247" y="200"/>
                </a:lnTo>
                <a:cubicBezTo>
                  <a:pt x="5211" y="164"/>
                  <a:pt x="5175" y="146"/>
                  <a:pt x="5140" y="129"/>
                </a:cubicBezTo>
                <a:cubicBezTo>
                  <a:pt x="5100" y="111"/>
                  <a:pt x="5060" y="103"/>
                  <a:pt x="5021" y="103"/>
                </a:cubicBezTo>
                <a:cubicBezTo>
                  <a:pt x="4938" y="103"/>
                  <a:pt x="4861" y="139"/>
                  <a:pt x="4801" y="200"/>
                </a:cubicBezTo>
                <a:lnTo>
                  <a:pt x="3837" y="1146"/>
                </a:lnTo>
                <a:lnTo>
                  <a:pt x="2374" y="485"/>
                </a:lnTo>
                <a:cubicBezTo>
                  <a:pt x="2168" y="392"/>
                  <a:pt x="1948" y="346"/>
                  <a:pt x="1727" y="346"/>
                </a:cubicBezTo>
                <a:cubicBezTo>
                  <a:pt x="1317" y="346"/>
                  <a:pt x="910" y="505"/>
                  <a:pt x="608" y="807"/>
                </a:cubicBezTo>
                <a:lnTo>
                  <a:pt x="340" y="1074"/>
                </a:lnTo>
                <a:cubicBezTo>
                  <a:pt x="322" y="1110"/>
                  <a:pt x="286" y="1146"/>
                  <a:pt x="269" y="1199"/>
                </a:cubicBezTo>
                <a:cubicBezTo>
                  <a:pt x="215" y="1324"/>
                  <a:pt x="269" y="1467"/>
                  <a:pt x="376" y="1556"/>
                </a:cubicBezTo>
                <a:lnTo>
                  <a:pt x="4158" y="4518"/>
                </a:lnTo>
                <a:cubicBezTo>
                  <a:pt x="3569" y="5232"/>
                  <a:pt x="2963" y="6017"/>
                  <a:pt x="2428" y="6784"/>
                </a:cubicBezTo>
                <a:lnTo>
                  <a:pt x="1089" y="6784"/>
                </a:lnTo>
                <a:cubicBezTo>
                  <a:pt x="625" y="6784"/>
                  <a:pt x="251" y="7105"/>
                  <a:pt x="162" y="7533"/>
                </a:cubicBezTo>
                <a:lnTo>
                  <a:pt x="37" y="8140"/>
                </a:lnTo>
                <a:cubicBezTo>
                  <a:pt x="1" y="8300"/>
                  <a:pt x="90" y="8461"/>
                  <a:pt x="251" y="8497"/>
                </a:cubicBezTo>
                <a:lnTo>
                  <a:pt x="1196" y="8818"/>
                </a:lnTo>
                <a:cubicBezTo>
                  <a:pt x="1089" y="9139"/>
                  <a:pt x="1072" y="9371"/>
                  <a:pt x="1232" y="9549"/>
                </a:cubicBezTo>
                <a:cubicBezTo>
                  <a:pt x="1324" y="9633"/>
                  <a:pt x="1432" y="9666"/>
                  <a:pt x="1546" y="9666"/>
                </a:cubicBezTo>
                <a:cubicBezTo>
                  <a:pt x="1676" y="9666"/>
                  <a:pt x="1813" y="9624"/>
                  <a:pt x="1946" y="9567"/>
                </a:cubicBezTo>
                <a:lnTo>
                  <a:pt x="2267" y="10531"/>
                </a:lnTo>
                <a:cubicBezTo>
                  <a:pt x="2321" y="10656"/>
                  <a:pt x="2428" y="10745"/>
                  <a:pt x="2570" y="10745"/>
                </a:cubicBezTo>
                <a:cubicBezTo>
                  <a:pt x="2624" y="10745"/>
                  <a:pt x="2606" y="10745"/>
                  <a:pt x="3230" y="10620"/>
                </a:cubicBezTo>
                <a:cubicBezTo>
                  <a:pt x="3677" y="10531"/>
                  <a:pt x="3998" y="10138"/>
                  <a:pt x="3998" y="9692"/>
                </a:cubicBezTo>
                <a:lnTo>
                  <a:pt x="3998" y="8354"/>
                </a:lnTo>
                <a:cubicBezTo>
                  <a:pt x="4783" y="7801"/>
                  <a:pt x="5568" y="7194"/>
                  <a:pt x="6264" y="6623"/>
                </a:cubicBezTo>
                <a:lnTo>
                  <a:pt x="9226" y="10406"/>
                </a:lnTo>
                <a:cubicBezTo>
                  <a:pt x="9279" y="10477"/>
                  <a:pt x="9368" y="10513"/>
                  <a:pt x="9458" y="10531"/>
                </a:cubicBezTo>
                <a:cubicBezTo>
                  <a:pt x="9547" y="10531"/>
                  <a:pt x="9636" y="10495"/>
                  <a:pt x="9690" y="10424"/>
                </a:cubicBezTo>
                <a:lnTo>
                  <a:pt x="9957" y="10156"/>
                </a:lnTo>
                <a:cubicBezTo>
                  <a:pt x="10421" y="9692"/>
                  <a:pt x="10546" y="8978"/>
                  <a:pt x="10278" y="8390"/>
                </a:cubicBezTo>
                <a:lnTo>
                  <a:pt x="9618" y="6944"/>
                </a:lnTo>
                <a:lnTo>
                  <a:pt x="10582" y="5981"/>
                </a:lnTo>
                <a:cubicBezTo>
                  <a:pt x="10707" y="5856"/>
                  <a:pt x="10707" y="5660"/>
                  <a:pt x="10582" y="5535"/>
                </a:cubicBezTo>
                <a:lnTo>
                  <a:pt x="9690" y="4643"/>
                </a:lnTo>
                <a:cubicBezTo>
                  <a:pt x="9629" y="4582"/>
                  <a:pt x="9552" y="4546"/>
                  <a:pt x="9469" y="4546"/>
                </a:cubicBezTo>
                <a:cubicBezTo>
                  <a:pt x="9431" y="4546"/>
                  <a:pt x="9391" y="4554"/>
                  <a:pt x="9351" y="4571"/>
                </a:cubicBezTo>
                <a:cubicBezTo>
                  <a:pt x="9297" y="4589"/>
                  <a:pt x="9279" y="4625"/>
                  <a:pt x="9243" y="4643"/>
                </a:cubicBezTo>
                <a:lnTo>
                  <a:pt x="8780" y="5107"/>
                </a:lnTo>
                <a:lnTo>
                  <a:pt x="8512" y="4500"/>
                </a:lnTo>
                <a:lnTo>
                  <a:pt x="9779" y="3215"/>
                </a:lnTo>
                <a:cubicBezTo>
                  <a:pt x="10778" y="2216"/>
                  <a:pt x="11063" y="949"/>
                  <a:pt x="10439" y="325"/>
                </a:cubicBezTo>
                <a:cubicBezTo>
                  <a:pt x="10219" y="105"/>
                  <a:pt x="9920" y="0"/>
                  <a:pt x="95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4729;p66">
            <a:extLst>
              <a:ext uri="{FF2B5EF4-FFF2-40B4-BE49-F238E27FC236}">
                <a16:creationId xmlns:a16="http://schemas.microsoft.com/office/drawing/2014/main" id="{B0B14FF6-DC0F-AA59-5D6C-B8AE8F7C2B10}"/>
              </a:ext>
            </a:extLst>
          </p:cNvPr>
          <p:cNvSpPr/>
          <p:nvPr/>
        </p:nvSpPr>
        <p:spPr>
          <a:xfrm>
            <a:off x="5039320" y="2217261"/>
            <a:ext cx="538330" cy="538281"/>
          </a:xfrm>
          <a:custGeom>
            <a:avLst/>
            <a:gdLst/>
            <a:ahLst/>
            <a:cxnLst/>
            <a:rect l="l" t="t" r="r" b="b"/>
            <a:pathLst>
              <a:path w="10743" h="10742" extrusionOk="0">
                <a:moveTo>
                  <a:pt x="5621" y="625"/>
                </a:moveTo>
                <a:lnTo>
                  <a:pt x="5371" y="1017"/>
                </a:lnTo>
                <a:lnTo>
                  <a:pt x="5104" y="625"/>
                </a:lnTo>
                <a:close/>
                <a:moveTo>
                  <a:pt x="3471" y="1777"/>
                </a:moveTo>
                <a:cubicBezTo>
                  <a:pt x="3418" y="1777"/>
                  <a:pt x="3366" y="1791"/>
                  <a:pt x="3320" y="1820"/>
                </a:cubicBezTo>
                <a:cubicBezTo>
                  <a:pt x="3177" y="1910"/>
                  <a:pt x="3123" y="2106"/>
                  <a:pt x="3213" y="2249"/>
                </a:cubicBezTo>
                <a:lnTo>
                  <a:pt x="3516" y="2802"/>
                </a:lnTo>
                <a:cubicBezTo>
                  <a:pt x="3575" y="2897"/>
                  <a:pt x="3682" y="2952"/>
                  <a:pt x="3789" y="2952"/>
                </a:cubicBezTo>
                <a:cubicBezTo>
                  <a:pt x="3843" y="2952"/>
                  <a:pt x="3896" y="2938"/>
                  <a:pt x="3944" y="2909"/>
                </a:cubicBezTo>
                <a:cubicBezTo>
                  <a:pt x="4105" y="2820"/>
                  <a:pt x="4158" y="2641"/>
                  <a:pt x="4069" y="2481"/>
                </a:cubicBezTo>
                <a:lnTo>
                  <a:pt x="3748" y="1945"/>
                </a:lnTo>
                <a:cubicBezTo>
                  <a:pt x="3688" y="1837"/>
                  <a:pt x="3579" y="1777"/>
                  <a:pt x="3471" y="1777"/>
                </a:cubicBezTo>
                <a:close/>
                <a:moveTo>
                  <a:pt x="7255" y="1777"/>
                </a:moveTo>
                <a:cubicBezTo>
                  <a:pt x="7146" y="1777"/>
                  <a:pt x="7037" y="1837"/>
                  <a:pt x="6977" y="1945"/>
                </a:cubicBezTo>
                <a:lnTo>
                  <a:pt x="6674" y="2481"/>
                </a:lnTo>
                <a:cubicBezTo>
                  <a:pt x="6585" y="2641"/>
                  <a:pt x="6638" y="2820"/>
                  <a:pt x="6781" y="2909"/>
                </a:cubicBezTo>
                <a:cubicBezTo>
                  <a:pt x="6829" y="2938"/>
                  <a:pt x="6882" y="2952"/>
                  <a:pt x="6936" y="2952"/>
                </a:cubicBezTo>
                <a:cubicBezTo>
                  <a:pt x="7043" y="2952"/>
                  <a:pt x="7150" y="2897"/>
                  <a:pt x="7209" y="2802"/>
                </a:cubicBezTo>
                <a:lnTo>
                  <a:pt x="7530" y="2249"/>
                </a:lnTo>
                <a:cubicBezTo>
                  <a:pt x="7620" y="2106"/>
                  <a:pt x="7566" y="1910"/>
                  <a:pt x="7406" y="1820"/>
                </a:cubicBezTo>
                <a:cubicBezTo>
                  <a:pt x="7359" y="1791"/>
                  <a:pt x="7307" y="1777"/>
                  <a:pt x="7255" y="1777"/>
                </a:cubicBezTo>
                <a:close/>
                <a:moveTo>
                  <a:pt x="5371" y="3551"/>
                </a:moveTo>
                <a:lnTo>
                  <a:pt x="5479" y="3783"/>
                </a:lnTo>
                <a:lnTo>
                  <a:pt x="5247" y="3783"/>
                </a:lnTo>
                <a:lnTo>
                  <a:pt x="5371" y="3551"/>
                </a:lnTo>
                <a:close/>
                <a:moveTo>
                  <a:pt x="2094" y="3168"/>
                </a:moveTo>
                <a:cubicBezTo>
                  <a:pt x="1987" y="3168"/>
                  <a:pt x="1880" y="3224"/>
                  <a:pt x="1821" y="3319"/>
                </a:cubicBezTo>
                <a:cubicBezTo>
                  <a:pt x="1732" y="3462"/>
                  <a:pt x="1785" y="3658"/>
                  <a:pt x="1946" y="3747"/>
                </a:cubicBezTo>
                <a:lnTo>
                  <a:pt x="2481" y="4069"/>
                </a:lnTo>
                <a:cubicBezTo>
                  <a:pt x="2533" y="4098"/>
                  <a:pt x="2587" y="4111"/>
                  <a:pt x="2640" y="4111"/>
                </a:cubicBezTo>
                <a:cubicBezTo>
                  <a:pt x="2748" y="4111"/>
                  <a:pt x="2849" y="4052"/>
                  <a:pt x="2909" y="3944"/>
                </a:cubicBezTo>
                <a:cubicBezTo>
                  <a:pt x="2998" y="3801"/>
                  <a:pt x="2945" y="3605"/>
                  <a:pt x="2802" y="3515"/>
                </a:cubicBezTo>
                <a:lnTo>
                  <a:pt x="2249" y="3212"/>
                </a:lnTo>
                <a:cubicBezTo>
                  <a:pt x="2201" y="3182"/>
                  <a:pt x="2148" y="3168"/>
                  <a:pt x="2094" y="3168"/>
                </a:cubicBezTo>
                <a:close/>
                <a:moveTo>
                  <a:pt x="8639" y="3168"/>
                </a:moveTo>
                <a:cubicBezTo>
                  <a:pt x="8585" y="3168"/>
                  <a:pt x="8530" y="3182"/>
                  <a:pt x="8476" y="3212"/>
                </a:cubicBezTo>
                <a:lnTo>
                  <a:pt x="7941" y="3515"/>
                </a:lnTo>
                <a:cubicBezTo>
                  <a:pt x="7780" y="3605"/>
                  <a:pt x="7727" y="3801"/>
                  <a:pt x="7816" y="3944"/>
                </a:cubicBezTo>
                <a:cubicBezTo>
                  <a:pt x="7876" y="4052"/>
                  <a:pt x="7985" y="4111"/>
                  <a:pt x="8093" y="4111"/>
                </a:cubicBezTo>
                <a:cubicBezTo>
                  <a:pt x="8145" y="4111"/>
                  <a:pt x="8198" y="4098"/>
                  <a:pt x="8244" y="4069"/>
                </a:cubicBezTo>
                <a:lnTo>
                  <a:pt x="8797" y="3747"/>
                </a:lnTo>
                <a:cubicBezTo>
                  <a:pt x="8940" y="3658"/>
                  <a:pt x="8994" y="3462"/>
                  <a:pt x="8904" y="3319"/>
                </a:cubicBezTo>
                <a:cubicBezTo>
                  <a:pt x="8845" y="3224"/>
                  <a:pt x="8746" y="3168"/>
                  <a:pt x="8639" y="3168"/>
                </a:cubicBezTo>
                <a:close/>
                <a:moveTo>
                  <a:pt x="5371" y="2534"/>
                </a:moveTo>
                <a:cubicBezTo>
                  <a:pt x="5247" y="2534"/>
                  <a:pt x="5140" y="2605"/>
                  <a:pt x="5086" y="2712"/>
                </a:cubicBezTo>
                <a:lnTo>
                  <a:pt x="4461" y="3961"/>
                </a:lnTo>
                <a:cubicBezTo>
                  <a:pt x="4408" y="4069"/>
                  <a:pt x="4408" y="4176"/>
                  <a:pt x="4461" y="4265"/>
                </a:cubicBezTo>
                <a:cubicBezTo>
                  <a:pt x="4533" y="4372"/>
                  <a:pt x="4622" y="4425"/>
                  <a:pt x="4729" y="4425"/>
                </a:cubicBezTo>
                <a:lnTo>
                  <a:pt x="5996" y="4425"/>
                </a:lnTo>
                <a:cubicBezTo>
                  <a:pt x="6103" y="4425"/>
                  <a:pt x="6210" y="4372"/>
                  <a:pt x="6264" y="4265"/>
                </a:cubicBezTo>
                <a:cubicBezTo>
                  <a:pt x="6317" y="4176"/>
                  <a:pt x="6335" y="4069"/>
                  <a:pt x="6281" y="3961"/>
                </a:cubicBezTo>
                <a:lnTo>
                  <a:pt x="5639" y="2712"/>
                </a:lnTo>
                <a:cubicBezTo>
                  <a:pt x="5586" y="2605"/>
                  <a:pt x="5479" y="2534"/>
                  <a:pt x="5371" y="2534"/>
                </a:cubicBezTo>
                <a:close/>
                <a:moveTo>
                  <a:pt x="5050" y="5050"/>
                </a:moveTo>
                <a:cubicBezTo>
                  <a:pt x="4872" y="5050"/>
                  <a:pt x="4729" y="5193"/>
                  <a:pt x="4729" y="5371"/>
                </a:cubicBezTo>
                <a:cubicBezTo>
                  <a:pt x="4729" y="5532"/>
                  <a:pt x="4872" y="5674"/>
                  <a:pt x="5050" y="5674"/>
                </a:cubicBezTo>
                <a:lnTo>
                  <a:pt x="5675" y="5674"/>
                </a:lnTo>
                <a:cubicBezTo>
                  <a:pt x="5853" y="5674"/>
                  <a:pt x="5996" y="5532"/>
                  <a:pt x="5996" y="5371"/>
                </a:cubicBezTo>
                <a:cubicBezTo>
                  <a:pt x="5996" y="5193"/>
                  <a:pt x="5853" y="5050"/>
                  <a:pt x="5675" y="5050"/>
                </a:cubicBezTo>
                <a:close/>
                <a:moveTo>
                  <a:pt x="1589" y="5050"/>
                </a:moveTo>
                <a:cubicBezTo>
                  <a:pt x="1410" y="5050"/>
                  <a:pt x="1268" y="5193"/>
                  <a:pt x="1268" y="5371"/>
                </a:cubicBezTo>
                <a:cubicBezTo>
                  <a:pt x="1268" y="5532"/>
                  <a:pt x="1410" y="5674"/>
                  <a:pt x="1589" y="5674"/>
                </a:cubicBezTo>
                <a:lnTo>
                  <a:pt x="3373" y="5674"/>
                </a:lnTo>
                <a:cubicBezTo>
                  <a:pt x="3730" y="6442"/>
                  <a:pt x="4515" y="6941"/>
                  <a:pt x="5371" y="6941"/>
                </a:cubicBezTo>
                <a:cubicBezTo>
                  <a:pt x="6228" y="6941"/>
                  <a:pt x="6995" y="6442"/>
                  <a:pt x="7352" y="5674"/>
                </a:cubicBezTo>
                <a:lnTo>
                  <a:pt x="9136" y="5674"/>
                </a:lnTo>
                <a:cubicBezTo>
                  <a:pt x="9315" y="5674"/>
                  <a:pt x="9457" y="5532"/>
                  <a:pt x="9457" y="5371"/>
                </a:cubicBezTo>
                <a:cubicBezTo>
                  <a:pt x="9457" y="5193"/>
                  <a:pt x="9315" y="5050"/>
                  <a:pt x="9136" y="5050"/>
                </a:cubicBezTo>
                <a:lnTo>
                  <a:pt x="7156" y="5050"/>
                </a:lnTo>
                <a:cubicBezTo>
                  <a:pt x="7013" y="5050"/>
                  <a:pt x="6888" y="5139"/>
                  <a:pt x="6852" y="5264"/>
                </a:cubicBezTo>
                <a:cubicBezTo>
                  <a:pt x="6620" y="5888"/>
                  <a:pt x="6032" y="6317"/>
                  <a:pt x="5371" y="6317"/>
                </a:cubicBezTo>
                <a:cubicBezTo>
                  <a:pt x="4693" y="6317"/>
                  <a:pt x="4105" y="5888"/>
                  <a:pt x="3891" y="5264"/>
                </a:cubicBezTo>
                <a:cubicBezTo>
                  <a:pt x="3837" y="5139"/>
                  <a:pt x="3712" y="5050"/>
                  <a:pt x="3587" y="5050"/>
                </a:cubicBezTo>
                <a:close/>
                <a:moveTo>
                  <a:pt x="2644" y="6630"/>
                </a:moveTo>
                <a:cubicBezTo>
                  <a:pt x="2590" y="6630"/>
                  <a:pt x="2534" y="6644"/>
                  <a:pt x="2481" y="6674"/>
                </a:cubicBezTo>
                <a:lnTo>
                  <a:pt x="1946" y="6977"/>
                </a:lnTo>
                <a:cubicBezTo>
                  <a:pt x="1785" y="7066"/>
                  <a:pt x="1732" y="7262"/>
                  <a:pt x="1821" y="7405"/>
                </a:cubicBezTo>
                <a:cubicBezTo>
                  <a:pt x="1881" y="7513"/>
                  <a:pt x="1990" y="7573"/>
                  <a:pt x="2098" y="7573"/>
                </a:cubicBezTo>
                <a:cubicBezTo>
                  <a:pt x="2150" y="7573"/>
                  <a:pt x="2203" y="7559"/>
                  <a:pt x="2249" y="7530"/>
                </a:cubicBezTo>
                <a:lnTo>
                  <a:pt x="2802" y="7209"/>
                </a:lnTo>
                <a:cubicBezTo>
                  <a:pt x="2945" y="7120"/>
                  <a:pt x="2998" y="6923"/>
                  <a:pt x="2909" y="6781"/>
                </a:cubicBezTo>
                <a:cubicBezTo>
                  <a:pt x="2850" y="6685"/>
                  <a:pt x="2751" y="6630"/>
                  <a:pt x="2644" y="6630"/>
                </a:cubicBezTo>
                <a:close/>
                <a:moveTo>
                  <a:pt x="8090" y="6630"/>
                </a:moveTo>
                <a:cubicBezTo>
                  <a:pt x="7982" y="6630"/>
                  <a:pt x="7875" y="6685"/>
                  <a:pt x="7816" y="6781"/>
                </a:cubicBezTo>
                <a:cubicBezTo>
                  <a:pt x="7727" y="6923"/>
                  <a:pt x="7780" y="7120"/>
                  <a:pt x="7941" y="7209"/>
                </a:cubicBezTo>
                <a:lnTo>
                  <a:pt x="8476" y="7530"/>
                </a:lnTo>
                <a:cubicBezTo>
                  <a:pt x="8528" y="7559"/>
                  <a:pt x="8583" y="7573"/>
                  <a:pt x="8635" y="7573"/>
                </a:cubicBezTo>
                <a:cubicBezTo>
                  <a:pt x="8743" y="7573"/>
                  <a:pt x="8844" y="7513"/>
                  <a:pt x="8904" y="7405"/>
                </a:cubicBezTo>
                <a:cubicBezTo>
                  <a:pt x="8994" y="7262"/>
                  <a:pt x="8940" y="7066"/>
                  <a:pt x="8797" y="6977"/>
                </a:cubicBezTo>
                <a:lnTo>
                  <a:pt x="8244" y="6674"/>
                </a:lnTo>
                <a:cubicBezTo>
                  <a:pt x="8197" y="6644"/>
                  <a:pt x="8143" y="6630"/>
                  <a:pt x="8090" y="6630"/>
                </a:cubicBezTo>
                <a:close/>
                <a:moveTo>
                  <a:pt x="6317" y="714"/>
                </a:moveTo>
                <a:cubicBezTo>
                  <a:pt x="8476" y="1160"/>
                  <a:pt x="10100" y="3069"/>
                  <a:pt x="10100" y="5371"/>
                </a:cubicBezTo>
                <a:cubicBezTo>
                  <a:pt x="10100" y="7030"/>
                  <a:pt x="9243" y="8493"/>
                  <a:pt x="7941" y="9350"/>
                </a:cubicBezTo>
                <a:lnTo>
                  <a:pt x="7566" y="7815"/>
                </a:lnTo>
                <a:cubicBezTo>
                  <a:pt x="7530" y="7673"/>
                  <a:pt x="7406" y="7566"/>
                  <a:pt x="7263" y="7566"/>
                </a:cubicBezTo>
                <a:lnTo>
                  <a:pt x="3480" y="7566"/>
                </a:lnTo>
                <a:cubicBezTo>
                  <a:pt x="3337" y="7566"/>
                  <a:pt x="3213" y="7673"/>
                  <a:pt x="3177" y="7815"/>
                </a:cubicBezTo>
                <a:lnTo>
                  <a:pt x="2784" y="9350"/>
                </a:lnTo>
                <a:cubicBezTo>
                  <a:pt x="1482" y="8493"/>
                  <a:pt x="625" y="7030"/>
                  <a:pt x="625" y="5371"/>
                </a:cubicBezTo>
                <a:cubicBezTo>
                  <a:pt x="625" y="3069"/>
                  <a:pt x="2249" y="1160"/>
                  <a:pt x="4408" y="714"/>
                </a:cubicBezTo>
                <a:lnTo>
                  <a:pt x="5104" y="1767"/>
                </a:lnTo>
                <a:cubicBezTo>
                  <a:pt x="5157" y="1856"/>
                  <a:pt x="5264" y="1910"/>
                  <a:pt x="5371" y="1910"/>
                </a:cubicBezTo>
                <a:cubicBezTo>
                  <a:pt x="5479" y="1910"/>
                  <a:pt x="5568" y="1856"/>
                  <a:pt x="5621" y="1767"/>
                </a:cubicBezTo>
                <a:lnTo>
                  <a:pt x="6317" y="714"/>
                </a:lnTo>
                <a:close/>
                <a:moveTo>
                  <a:pt x="4729" y="8832"/>
                </a:moveTo>
                <a:cubicBezTo>
                  <a:pt x="4569" y="8832"/>
                  <a:pt x="4426" y="8975"/>
                  <a:pt x="4426" y="9136"/>
                </a:cubicBezTo>
                <a:cubicBezTo>
                  <a:pt x="4426" y="9314"/>
                  <a:pt x="4569" y="9457"/>
                  <a:pt x="4729" y="9457"/>
                </a:cubicBezTo>
                <a:cubicBezTo>
                  <a:pt x="4908" y="9457"/>
                  <a:pt x="5050" y="9314"/>
                  <a:pt x="5050" y="9136"/>
                </a:cubicBezTo>
                <a:cubicBezTo>
                  <a:pt x="5050" y="8975"/>
                  <a:pt x="4908" y="8832"/>
                  <a:pt x="4729" y="8832"/>
                </a:cubicBezTo>
                <a:close/>
                <a:moveTo>
                  <a:pt x="5996" y="8832"/>
                </a:moveTo>
                <a:cubicBezTo>
                  <a:pt x="5818" y="8832"/>
                  <a:pt x="5675" y="8975"/>
                  <a:pt x="5675" y="9136"/>
                </a:cubicBezTo>
                <a:cubicBezTo>
                  <a:pt x="5675" y="9314"/>
                  <a:pt x="5818" y="9457"/>
                  <a:pt x="5996" y="9457"/>
                </a:cubicBezTo>
                <a:cubicBezTo>
                  <a:pt x="6174" y="9457"/>
                  <a:pt x="6317" y="9314"/>
                  <a:pt x="6317" y="9136"/>
                </a:cubicBezTo>
                <a:cubicBezTo>
                  <a:pt x="6317" y="8975"/>
                  <a:pt x="6174" y="8832"/>
                  <a:pt x="5996" y="8832"/>
                </a:cubicBezTo>
                <a:close/>
                <a:moveTo>
                  <a:pt x="7013" y="8190"/>
                </a:moveTo>
                <a:lnTo>
                  <a:pt x="7370" y="9653"/>
                </a:lnTo>
                <a:cubicBezTo>
                  <a:pt x="6763" y="9939"/>
                  <a:pt x="6085" y="10099"/>
                  <a:pt x="5371" y="10099"/>
                </a:cubicBezTo>
                <a:cubicBezTo>
                  <a:pt x="4640" y="10099"/>
                  <a:pt x="3962" y="9939"/>
                  <a:pt x="3355" y="9653"/>
                </a:cubicBezTo>
                <a:lnTo>
                  <a:pt x="3730" y="8190"/>
                </a:lnTo>
                <a:close/>
                <a:moveTo>
                  <a:pt x="5371" y="0"/>
                </a:moveTo>
                <a:cubicBezTo>
                  <a:pt x="2410" y="0"/>
                  <a:pt x="1" y="2409"/>
                  <a:pt x="1" y="5371"/>
                </a:cubicBezTo>
                <a:cubicBezTo>
                  <a:pt x="1" y="8315"/>
                  <a:pt x="2410" y="10742"/>
                  <a:pt x="5371" y="10742"/>
                </a:cubicBezTo>
                <a:cubicBezTo>
                  <a:pt x="8316" y="10742"/>
                  <a:pt x="10742" y="8315"/>
                  <a:pt x="10742" y="5371"/>
                </a:cubicBezTo>
                <a:cubicBezTo>
                  <a:pt x="10742" y="2409"/>
                  <a:pt x="8316" y="0"/>
                  <a:pt x="53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2923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36"/>
          <p:cNvSpPr txBox="1">
            <a:spLocks noGrp="1"/>
          </p:cNvSpPr>
          <p:nvPr>
            <p:ph type="ctrTitle"/>
          </p:nvPr>
        </p:nvSpPr>
        <p:spPr>
          <a:xfrm>
            <a:off x="704850" y="2154775"/>
            <a:ext cx="5464800" cy="14403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COMPONENTES</a:t>
            </a:r>
            <a:endParaRPr sz="6600" dirty="0"/>
          </a:p>
        </p:txBody>
      </p:sp>
      <p:grpSp>
        <p:nvGrpSpPr>
          <p:cNvPr id="760" name="Google Shape;760;p36"/>
          <p:cNvGrpSpPr/>
          <p:nvPr/>
        </p:nvGrpSpPr>
        <p:grpSpPr>
          <a:xfrm>
            <a:off x="699900" y="421100"/>
            <a:ext cx="1389637" cy="355999"/>
            <a:chOff x="699900" y="446700"/>
            <a:chExt cx="1389637" cy="355999"/>
          </a:xfrm>
        </p:grpSpPr>
        <p:sp>
          <p:nvSpPr>
            <p:cNvPr id="761" name="Google Shape;761;p36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733762" y="446700"/>
              <a:ext cx="356005" cy="355995"/>
            </a:xfrm>
            <a:custGeom>
              <a:avLst/>
              <a:gdLst/>
              <a:ahLst/>
              <a:cxnLst/>
              <a:rect l="l" t="t" r="r" b="b"/>
              <a:pathLst>
                <a:path w="36106" h="36105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5388" y="32387"/>
                    <a:pt x="11280" y="36105"/>
                    <a:pt x="18053" y="36105"/>
                  </a:cubicBezTo>
                  <a:cubicBezTo>
                    <a:pt x="28009" y="36105"/>
                    <a:pt x="36106" y="28008"/>
                    <a:pt x="36106" y="18052"/>
                  </a:cubicBezTo>
                  <a:cubicBezTo>
                    <a:pt x="36106" y="11310"/>
                    <a:pt x="32388" y="5419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733762" y="446700"/>
              <a:ext cx="288287" cy="288277"/>
            </a:xfrm>
            <a:custGeom>
              <a:avLst/>
              <a:gdLst/>
              <a:ahLst/>
              <a:cxnLst/>
              <a:rect l="l" t="t" r="r" b="b"/>
              <a:pathLst>
                <a:path w="29238" h="29237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4947" y="28386"/>
                    <a:pt x="7972" y="29237"/>
                    <a:pt x="11185" y="29237"/>
                  </a:cubicBezTo>
                  <a:cubicBezTo>
                    <a:pt x="21141" y="29237"/>
                    <a:pt x="29238" y="21140"/>
                    <a:pt x="29238" y="11184"/>
                  </a:cubicBezTo>
                  <a:cubicBezTo>
                    <a:pt x="29238" y="7971"/>
                    <a:pt x="28387" y="4946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699900" y="494229"/>
              <a:ext cx="416269" cy="308470"/>
            </a:xfrm>
            <a:custGeom>
              <a:avLst/>
              <a:gdLst/>
              <a:ahLst/>
              <a:cxnLst/>
              <a:rect l="l" t="t" r="r" b="b"/>
              <a:pathLst>
                <a:path w="42218" h="31285" extrusionOk="0">
                  <a:moveTo>
                    <a:pt x="42218" y="0"/>
                  </a:moveTo>
                  <a:cubicBezTo>
                    <a:pt x="6901" y="0"/>
                    <a:pt x="1" y="23913"/>
                    <a:pt x="1" y="23913"/>
                  </a:cubicBezTo>
                  <a:lnTo>
                    <a:pt x="6932" y="24259"/>
                  </a:lnTo>
                  <a:lnTo>
                    <a:pt x="11910" y="31285"/>
                  </a:lnTo>
                  <a:cubicBezTo>
                    <a:pt x="11910" y="31285"/>
                    <a:pt x="15627" y="9798"/>
                    <a:pt x="4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6"/>
            <p:cNvSpPr/>
            <p:nvPr/>
          </p:nvSpPr>
          <p:spPr>
            <a:xfrm>
              <a:off x="768255" y="494229"/>
              <a:ext cx="347920" cy="308470"/>
            </a:xfrm>
            <a:custGeom>
              <a:avLst/>
              <a:gdLst/>
              <a:ahLst/>
              <a:cxnLst/>
              <a:rect l="l" t="t" r="r" b="b"/>
              <a:pathLst>
                <a:path w="35286" h="31285" extrusionOk="0">
                  <a:moveTo>
                    <a:pt x="35286" y="0"/>
                  </a:moveTo>
                  <a:lnTo>
                    <a:pt x="35286" y="0"/>
                  </a:lnTo>
                  <a:cubicBezTo>
                    <a:pt x="6931" y="7404"/>
                    <a:pt x="0" y="24259"/>
                    <a:pt x="0" y="24259"/>
                  </a:cubicBezTo>
                  <a:lnTo>
                    <a:pt x="4978" y="31285"/>
                  </a:lnTo>
                  <a:cubicBezTo>
                    <a:pt x="4978" y="31285"/>
                    <a:pt x="8695" y="9798"/>
                    <a:pt x="35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" name="Google Shape;772;p36"/>
          <p:cNvSpPr txBox="1">
            <a:spLocks noGrp="1"/>
          </p:cNvSpPr>
          <p:nvPr>
            <p:ph type="ctrTitle"/>
          </p:nvPr>
        </p:nvSpPr>
        <p:spPr>
          <a:xfrm>
            <a:off x="658555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BOARDING PASS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773" name="Google Shape;773;p36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774" name="Google Shape;774;p36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" name="Google Shape;798;p36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9" name="Google Shape;799;p36"/>
          <p:cNvGrpSpPr/>
          <p:nvPr/>
        </p:nvGrpSpPr>
        <p:grpSpPr>
          <a:xfrm>
            <a:off x="6736087" y="3753190"/>
            <a:ext cx="1875726" cy="943599"/>
            <a:chOff x="6762967" y="-1341310"/>
            <a:chExt cx="1875726" cy="943599"/>
          </a:xfrm>
        </p:grpSpPr>
        <p:sp>
          <p:nvSpPr>
            <p:cNvPr id="800" name="Google Shape;800;p36"/>
            <p:cNvSpPr/>
            <p:nvPr/>
          </p:nvSpPr>
          <p:spPr>
            <a:xfrm>
              <a:off x="859679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838751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731470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19" y="7814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7695095" y="-1341310"/>
              <a:ext cx="186570" cy="943599"/>
            </a:xfrm>
            <a:custGeom>
              <a:avLst/>
              <a:gdLst/>
              <a:ahLst/>
              <a:cxnLst/>
              <a:rect l="l" t="t" r="r" b="b"/>
              <a:pathLst>
                <a:path w="1545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1544" y="7814"/>
                  </a:lnTo>
                  <a:lnTo>
                    <a:pt x="1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8265795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8170638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8075481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8" y="7814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7980445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7170041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704831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695328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6858124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676296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7611410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7512509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" name="Google Shape;815;p36"/>
          <p:cNvSpPr txBox="1">
            <a:spLocks noGrp="1"/>
          </p:cNvSpPr>
          <p:nvPr>
            <p:ph type="ctrTitle"/>
          </p:nvPr>
        </p:nvSpPr>
        <p:spPr>
          <a:xfrm>
            <a:off x="6736075" y="9889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FLIGHT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6" name="Google Shape;816;p36"/>
          <p:cNvSpPr txBox="1">
            <a:spLocks noGrp="1"/>
          </p:cNvSpPr>
          <p:nvPr>
            <p:ph type="ctrTitle"/>
          </p:nvPr>
        </p:nvSpPr>
        <p:spPr>
          <a:xfrm>
            <a:off x="6736075" y="188432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GATE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7" name="Google Shape;817;p36"/>
          <p:cNvSpPr txBox="1">
            <a:spLocks noGrp="1"/>
          </p:cNvSpPr>
          <p:nvPr>
            <p:ph type="ctrTitle"/>
          </p:nvPr>
        </p:nvSpPr>
        <p:spPr>
          <a:xfrm>
            <a:off x="6736075" y="2779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SEAT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8" name="Google Shape;818;p36"/>
          <p:cNvSpPr txBox="1">
            <a:spLocks noGrp="1"/>
          </p:cNvSpPr>
          <p:nvPr>
            <p:ph type="ctrTitle"/>
          </p:nvPr>
        </p:nvSpPr>
        <p:spPr>
          <a:xfrm>
            <a:off x="6736075" y="13510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B345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19" name="Google Shape;819;p36"/>
          <p:cNvSpPr txBox="1">
            <a:spLocks noGrp="1"/>
          </p:cNvSpPr>
          <p:nvPr>
            <p:ph type="ctrTitle"/>
          </p:nvPr>
        </p:nvSpPr>
        <p:spPr>
          <a:xfrm>
            <a:off x="6736075" y="2227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D8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20" name="Google Shape;820;p36"/>
          <p:cNvSpPr txBox="1">
            <a:spLocks noGrp="1"/>
          </p:cNvSpPr>
          <p:nvPr>
            <p:ph type="ctrTitle"/>
          </p:nvPr>
        </p:nvSpPr>
        <p:spPr>
          <a:xfrm>
            <a:off x="6736075" y="31042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29E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23" name="Google Shape;823;p36"/>
          <p:cNvSpPr txBox="1">
            <a:spLocks noGrp="1"/>
          </p:cNvSpPr>
          <p:nvPr>
            <p:ph type="title" idx="2"/>
          </p:nvPr>
        </p:nvSpPr>
        <p:spPr>
          <a:xfrm>
            <a:off x="791311" y="971975"/>
            <a:ext cx="2458200" cy="11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824" name="Google Shape;824;p36"/>
          <p:cNvCxnSpPr/>
          <p:nvPr/>
        </p:nvCxnSpPr>
        <p:spPr>
          <a:xfrm rot="10800000">
            <a:off x="724636" y="1133575"/>
            <a:ext cx="0" cy="8796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38240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37"/>
          <p:cNvPicPr preferRelativeResize="0"/>
          <p:nvPr/>
        </p:nvPicPr>
        <p:blipFill rotWithShape="1">
          <a:blip r:embed="rId3"/>
          <a:srcRect l="15597" t="-17341" r="2643"/>
          <a:stretch/>
        </p:blipFill>
        <p:spPr>
          <a:xfrm>
            <a:off x="6468500" y="261325"/>
            <a:ext cx="2415000" cy="4621200"/>
          </a:xfrm>
          <a:prstGeom prst="roundRect">
            <a:avLst>
              <a:gd name="adj" fmla="val 9530"/>
            </a:avLst>
          </a:prstGeom>
          <a:noFill/>
          <a:ln>
            <a:noFill/>
          </a:ln>
        </p:spPr>
      </p:pic>
      <p:sp>
        <p:nvSpPr>
          <p:cNvPr id="830" name="Google Shape;830;p37"/>
          <p:cNvSpPr txBox="1">
            <a:spLocks noGrp="1"/>
          </p:cNvSpPr>
          <p:nvPr>
            <p:ph type="subTitle" idx="1"/>
          </p:nvPr>
        </p:nvSpPr>
        <p:spPr>
          <a:xfrm>
            <a:off x="699900" y="1885361"/>
            <a:ext cx="5010900" cy="2729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Recreación del panel de aviónica de un Boeing 737-800, contiene el panel de las bombas de combustible, sistemas eléctricos, recirculación del aire, calefacción de ventanillas, sistemas hidráulicos, anti hielo, encendido de la APU y batería.</a:t>
            </a:r>
            <a:endParaRPr dirty="0"/>
          </a:p>
        </p:txBody>
      </p:sp>
      <p:sp>
        <p:nvSpPr>
          <p:cNvPr id="831" name="Google Shape;831;p37"/>
          <p:cNvSpPr/>
          <p:nvPr/>
        </p:nvSpPr>
        <p:spPr>
          <a:xfrm rot="10800000">
            <a:off x="6469425" y="253950"/>
            <a:ext cx="2413800" cy="690300"/>
          </a:xfrm>
          <a:prstGeom prst="round2SameRect">
            <a:avLst>
              <a:gd name="adj1" fmla="val 0"/>
              <a:gd name="adj2" fmla="val 343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32" name="Google Shape;832;p37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51843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Panel Principal</a:t>
            </a:r>
            <a:endParaRPr dirty="0"/>
          </a:p>
        </p:txBody>
      </p:sp>
      <p:sp>
        <p:nvSpPr>
          <p:cNvPr id="833" name="Google Shape;833;p37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231F20">
              <a:alpha val="11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7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231F20">
              <a:alpha val="27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7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231F20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" name="Google Shape;836;p37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837" name="Google Shape;837;p37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7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7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37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7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7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37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37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845" name="Google Shape;845;p37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7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7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7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7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7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7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7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7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37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" name="Google Shape;870;p37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871" name="Google Shape;871;p37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2" name="Google Shape;872;p37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873" name="Google Shape;873;p37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7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7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7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7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7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9" name="Google Shape;879;p37"/>
          <p:cNvSpPr txBox="1">
            <a:spLocks noGrp="1"/>
          </p:cNvSpPr>
          <p:nvPr>
            <p:ph type="ctrTitle"/>
          </p:nvPr>
        </p:nvSpPr>
        <p:spPr>
          <a:xfrm>
            <a:off x="658760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BOARDING PASS</a:t>
            </a:r>
            <a:endParaRPr sz="24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37"/>
          <p:cNvPicPr preferRelativeResize="0"/>
          <p:nvPr/>
        </p:nvPicPr>
        <p:blipFill rotWithShape="1">
          <a:blip r:embed="rId3"/>
          <a:srcRect l="-13607" t="5698" r="4198" b="10389"/>
          <a:stretch/>
        </p:blipFill>
        <p:spPr>
          <a:xfrm rot="5400000">
            <a:off x="5365400" y="1364425"/>
            <a:ext cx="4621200" cy="2415000"/>
          </a:xfrm>
          <a:prstGeom prst="roundRect">
            <a:avLst>
              <a:gd name="adj" fmla="val 9530"/>
            </a:avLst>
          </a:prstGeom>
          <a:noFill/>
          <a:ln>
            <a:noFill/>
          </a:ln>
        </p:spPr>
      </p:pic>
      <p:sp>
        <p:nvSpPr>
          <p:cNvPr id="830" name="Google Shape;830;p37"/>
          <p:cNvSpPr txBox="1">
            <a:spLocks noGrp="1"/>
          </p:cNvSpPr>
          <p:nvPr>
            <p:ph type="subTitle" idx="1"/>
          </p:nvPr>
        </p:nvSpPr>
        <p:spPr>
          <a:xfrm>
            <a:off x="699900" y="1885361"/>
            <a:ext cx="5010900" cy="2729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Controla los frenos aerodinámicos, los aceleradores, flaps y el tren de aterrizaje.</a:t>
            </a:r>
            <a:endParaRPr dirty="0"/>
          </a:p>
        </p:txBody>
      </p:sp>
      <p:sp>
        <p:nvSpPr>
          <p:cNvPr id="831" name="Google Shape;831;p37"/>
          <p:cNvSpPr/>
          <p:nvPr/>
        </p:nvSpPr>
        <p:spPr>
          <a:xfrm rot="10800000">
            <a:off x="6469425" y="253950"/>
            <a:ext cx="2413800" cy="690300"/>
          </a:xfrm>
          <a:prstGeom prst="round2SameRect">
            <a:avLst>
              <a:gd name="adj1" fmla="val 0"/>
              <a:gd name="adj2" fmla="val 343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32" name="Google Shape;832;p37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51843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Pedestal</a:t>
            </a:r>
            <a:endParaRPr dirty="0"/>
          </a:p>
        </p:txBody>
      </p:sp>
      <p:sp>
        <p:nvSpPr>
          <p:cNvPr id="833" name="Google Shape;833;p37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231F20">
              <a:alpha val="11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7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231F20">
              <a:alpha val="27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7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231F20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" name="Google Shape;836;p37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837" name="Google Shape;837;p37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7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7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37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7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7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37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37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845" name="Google Shape;845;p37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7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7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7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7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7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7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7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7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37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" name="Google Shape;870;p37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871" name="Google Shape;871;p37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2" name="Google Shape;872;p37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873" name="Google Shape;873;p37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7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7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7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7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7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9" name="Google Shape;879;p37"/>
          <p:cNvSpPr txBox="1">
            <a:spLocks noGrp="1"/>
          </p:cNvSpPr>
          <p:nvPr>
            <p:ph type="ctrTitle"/>
          </p:nvPr>
        </p:nvSpPr>
        <p:spPr>
          <a:xfrm>
            <a:off x="658760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BOARDING PASS</a:t>
            </a:r>
            <a:endParaRPr sz="24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913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37"/>
          <p:cNvPicPr preferRelativeResize="0"/>
          <p:nvPr/>
        </p:nvPicPr>
        <p:blipFill rotWithShape="1">
          <a:blip r:embed="rId3"/>
          <a:srcRect l="10335" t="-14901" r="8777" b="-1"/>
          <a:stretch/>
        </p:blipFill>
        <p:spPr>
          <a:xfrm>
            <a:off x="6469424" y="260851"/>
            <a:ext cx="2413800" cy="4628700"/>
          </a:xfrm>
          <a:prstGeom prst="roundRect">
            <a:avLst>
              <a:gd name="adj" fmla="val 9530"/>
            </a:avLst>
          </a:prstGeom>
          <a:noFill/>
          <a:ln>
            <a:noFill/>
          </a:ln>
        </p:spPr>
      </p:pic>
      <p:sp>
        <p:nvSpPr>
          <p:cNvPr id="830" name="Google Shape;830;p37"/>
          <p:cNvSpPr txBox="1">
            <a:spLocks noGrp="1"/>
          </p:cNvSpPr>
          <p:nvPr>
            <p:ph type="subTitle" idx="1"/>
          </p:nvPr>
        </p:nvSpPr>
        <p:spPr>
          <a:xfrm>
            <a:off x="699900" y="1885361"/>
            <a:ext cx="5010900" cy="2729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Con ella se puede programar el vuelo que va a realizar el aparato, así como calcular ciertas configuraciones para el despegue.</a:t>
            </a:r>
            <a:endParaRPr dirty="0"/>
          </a:p>
        </p:txBody>
      </p:sp>
      <p:sp>
        <p:nvSpPr>
          <p:cNvPr id="831" name="Google Shape;831;p37"/>
          <p:cNvSpPr/>
          <p:nvPr/>
        </p:nvSpPr>
        <p:spPr>
          <a:xfrm rot="10800000">
            <a:off x="6469425" y="253950"/>
            <a:ext cx="2413800" cy="690300"/>
          </a:xfrm>
          <a:prstGeom prst="round2SameRect">
            <a:avLst>
              <a:gd name="adj1" fmla="val 0"/>
              <a:gd name="adj2" fmla="val 343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32" name="Google Shape;832;p37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51843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FMC</a:t>
            </a:r>
            <a:endParaRPr dirty="0"/>
          </a:p>
        </p:txBody>
      </p:sp>
      <p:sp>
        <p:nvSpPr>
          <p:cNvPr id="833" name="Google Shape;833;p37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231F20">
              <a:alpha val="11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7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231F20">
              <a:alpha val="27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7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231F20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" name="Google Shape;836;p37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837" name="Google Shape;837;p37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7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7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37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7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7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37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37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845" name="Google Shape;845;p37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7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7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7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7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7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7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7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7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37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" name="Google Shape;870;p37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871" name="Google Shape;871;p37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2" name="Google Shape;872;p37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873" name="Google Shape;873;p37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7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7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7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7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7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9" name="Google Shape;879;p37"/>
          <p:cNvSpPr txBox="1">
            <a:spLocks noGrp="1"/>
          </p:cNvSpPr>
          <p:nvPr>
            <p:ph type="ctrTitle"/>
          </p:nvPr>
        </p:nvSpPr>
        <p:spPr>
          <a:xfrm>
            <a:off x="658760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BOARDING PASS</a:t>
            </a:r>
            <a:endParaRPr sz="24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1727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37"/>
          <p:cNvPicPr preferRelativeResize="0"/>
          <p:nvPr/>
        </p:nvPicPr>
        <p:blipFill rotWithShape="1">
          <a:blip r:embed="rId3"/>
          <a:srcRect l="28972" t="-15570" r="25758" b="-174"/>
          <a:stretch/>
        </p:blipFill>
        <p:spPr>
          <a:xfrm>
            <a:off x="6469424" y="260851"/>
            <a:ext cx="2413800" cy="4628700"/>
          </a:xfrm>
          <a:prstGeom prst="roundRect">
            <a:avLst>
              <a:gd name="adj" fmla="val 9530"/>
            </a:avLst>
          </a:prstGeom>
          <a:noFill/>
          <a:ln>
            <a:noFill/>
          </a:ln>
        </p:spPr>
      </p:pic>
      <p:sp>
        <p:nvSpPr>
          <p:cNvPr id="830" name="Google Shape;830;p37"/>
          <p:cNvSpPr txBox="1">
            <a:spLocks noGrp="1"/>
          </p:cNvSpPr>
          <p:nvPr>
            <p:ph type="subTitle" idx="1"/>
          </p:nvPr>
        </p:nvSpPr>
        <p:spPr>
          <a:xfrm>
            <a:off x="699900" y="1885361"/>
            <a:ext cx="5010900" cy="2729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Fundamentales para conocer mediciones como la velocidad del aire, las constantes de los motores, etc.</a:t>
            </a:r>
            <a:endParaRPr dirty="0"/>
          </a:p>
        </p:txBody>
      </p:sp>
      <p:sp>
        <p:nvSpPr>
          <p:cNvPr id="831" name="Google Shape;831;p37"/>
          <p:cNvSpPr/>
          <p:nvPr/>
        </p:nvSpPr>
        <p:spPr>
          <a:xfrm rot="10800000">
            <a:off x="6469425" y="253950"/>
            <a:ext cx="2413800" cy="690300"/>
          </a:xfrm>
          <a:prstGeom prst="round2SameRect">
            <a:avLst>
              <a:gd name="adj1" fmla="val 0"/>
              <a:gd name="adj2" fmla="val 343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32" name="Google Shape;832;p37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51843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Indicadores</a:t>
            </a:r>
            <a:endParaRPr dirty="0"/>
          </a:p>
        </p:txBody>
      </p:sp>
      <p:sp>
        <p:nvSpPr>
          <p:cNvPr id="833" name="Google Shape;833;p37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231F20">
              <a:alpha val="11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7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231F20">
              <a:alpha val="27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7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231F20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" name="Google Shape;836;p37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837" name="Google Shape;837;p37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7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7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37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7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7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37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37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845" name="Google Shape;845;p37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7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7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7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7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7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7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7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7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37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" name="Google Shape;870;p37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871" name="Google Shape;871;p37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2" name="Google Shape;872;p37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873" name="Google Shape;873;p37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7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7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7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7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7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9" name="Google Shape;879;p37"/>
          <p:cNvSpPr txBox="1">
            <a:spLocks noGrp="1"/>
          </p:cNvSpPr>
          <p:nvPr>
            <p:ph type="ctrTitle"/>
          </p:nvPr>
        </p:nvSpPr>
        <p:spPr>
          <a:xfrm>
            <a:off x="658760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BOARDING PASS</a:t>
            </a:r>
            <a:endParaRPr sz="24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34919"/>
      </p:ext>
    </p:extLst>
  </p:cSld>
  <p:clrMapOvr>
    <a:masterClrMapping/>
  </p:clrMapOvr>
</p:sld>
</file>

<file path=ppt/theme/theme1.xml><?xml version="1.0" encoding="utf-8"?>
<a:theme xmlns:a="http://schemas.openxmlformats.org/drawingml/2006/main" name="Airline MK Plan by Slidesgo">
  <a:themeElements>
    <a:clrScheme name="Simple Light">
      <a:dk1>
        <a:srgbClr val="231F20"/>
      </a:dk1>
      <a:lt1>
        <a:srgbClr val="FFFFFF"/>
      </a:lt1>
      <a:dk2>
        <a:srgbClr val="F1F1F1"/>
      </a:dk2>
      <a:lt2>
        <a:srgbClr val="D1D3D4"/>
      </a:lt2>
      <a:accent1>
        <a:srgbClr val="0E83C4"/>
      </a:accent1>
      <a:accent2>
        <a:srgbClr val="3598DB"/>
      </a:accent2>
      <a:accent3>
        <a:srgbClr val="BB231A"/>
      </a:accent3>
      <a:accent4>
        <a:srgbClr val="DD2B21"/>
      </a:accent4>
      <a:accent5>
        <a:srgbClr val="DFE7FA"/>
      </a:accent5>
      <a:accent6>
        <a:srgbClr val="3A4C8C"/>
      </a:accent6>
      <a:hlink>
        <a:srgbClr val="231F2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216</Words>
  <Application>Microsoft Office PowerPoint</Application>
  <PresentationFormat>Presentación en pantalla (16:9)</PresentationFormat>
  <Paragraphs>70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Barlow Semi Condensed SemiBold</vt:lpstr>
      <vt:lpstr>Barlow Semi Condensed</vt:lpstr>
      <vt:lpstr>Arial</vt:lpstr>
      <vt:lpstr>Nasalization Rg</vt:lpstr>
      <vt:lpstr>Cutive Mono</vt:lpstr>
      <vt:lpstr>Airline MK Plan by Slidesgo</vt:lpstr>
      <vt:lpstr>K.S.A</vt:lpstr>
      <vt:lpstr>Tabla de contenido</vt:lpstr>
      <vt:lpstr>TECNOLOGIAS</vt:lpstr>
      <vt:lpstr>TECNOLOGIAS</vt:lpstr>
      <vt:lpstr>COMPONENTES</vt:lpstr>
      <vt:lpstr>Panel Principal</vt:lpstr>
      <vt:lpstr>Pedestal</vt:lpstr>
      <vt:lpstr>FMC</vt:lpstr>
      <vt:lpstr>Indicadores</vt:lpstr>
      <vt:lpstr>PRIMER VUELO DE LA COMPAÑIA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K.S.A</dc:title>
  <cp:lastModifiedBy>DanielUBALDE</cp:lastModifiedBy>
  <cp:revision>4</cp:revision>
  <dcterms:modified xsi:type="dcterms:W3CDTF">2022-11-20T11:03:05Z</dcterms:modified>
</cp:coreProperties>
</file>